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05" r:id="rId5"/>
    <p:sldId id="263" r:id="rId6"/>
    <p:sldId id="304" r:id="rId7"/>
    <p:sldId id="269" r:id="rId8"/>
    <p:sldId id="306" r:id="rId9"/>
    <p:sldId id="273" r:id="rId10"/>
    <p:sldId id="274" r:id="rId11"/>
    <p:sldId id="275" r:id="rId12"/>
    <p:sldId id="300" r:id="rId13"/>
    <p:sldId id="302" r:id="rId14"/>
    <p:sldId id="303" r:id="rId15"/>
    <p:sldId id="271" r:id="rId16"/>
    <p:sldId id="276" r:id="rId17"/>
    <p:sldId id="278" r:id="rId18"/>
    <p:sldId id="279" r:id="rId19"/>
    <p:sldId id="308" r:id="rId20"/>
    <p:sldId id="26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95084" autoAdjust="0"/>
  </p:normalViewPr>
  <p:slideViewPr>
    <p:cSldViewPr snapToGrid="0">
      <p:cViewPr varScale="1">
        <p:scale>
          <a:sx n="83" d="100"/>
          <a:sy n="83" d="100"/>
        </p:scale>
        <p:origin x="60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9D609770-5324-4A15-B321-A3075584FE82}"/>
    <pc:docChg chg="undo custSel addSld delSld modSld sldOrd modMainMaster">
      <pc:chgData name="Brian Connolly" userId="3cc0afaf-3fd4-49d4-98eb-f7451fca2ae1" providerId="ADAL" clId="{9D609770-5324-4A15-B321-A3075584FE82}" dt="2024-10-04T06:01:02.747" v="464" actId="47"/>
      <pc:docMkLst>
        <pc:docMk/>
      </pc:docMkLst>
      <pc:sldChg chg="addSp modSp new mod">
        <pc:chgData name="Brian Connolly" userId="3cc0afaf-3fd4-49d4-98eb-f7451fca2ae1" providerId="ADAL" clId="{9D609770-5324-4A15-B321-A3075584FE82}" dt="2024-10-01T08:19:33.363" v="53" actId="6549"/>
        <pc:sldMkLst>
          <pc:docMk/>
          <pc:sldMk cId="883667843" sldId="305"/>
        </pc:sldMkLst>
      </pc:sldChg>
      <pc:sldChg chg="new del">
        <pc:chgData name="Brian Connolly" userId="3cc0afaf-3fd4-49d4-98eb-f7451fca2ae1" providerId="ADAL" clId="{9D609770-5324-4A15-B321-A3075584FE82}" dt="2024-10-01T10:50:10.314" v="71" actId="47"/>
        <pc:sldMkLst>
          <pc:docMk/>
          <pc:sldMk cId="786085195" sldId="306"/>
        </pc:sldMkLst>
      </pc:sldChg>
      <pc:sldChg chg="addSp delSp modSp mod ord">
        <pc:chgData name="Brian Connolly" userId="3cc0afaf-3fd4-49d4-98eb-f7451fca2ae1" providerId="ADAL" clId="{9D609770-5324-4A15-B321-A3075584FE82}" dt="2024-10-04T05:56:18.742" v="450" actId="20577"/>
        <pc:sldMkLst>
          <pc:docMk/>
          <pc:sldMk cId="1125233477" sldId="306"/>
        </pc:sldMkLst>
      </pc:sldChg>
      <pc:sldChg chg="modSp add del mod">
        <pc:chgData name="Brian Connolly" userId="3cc0afaf-3fd4-49d4-98eb-f7451fca2ae1" providerId="ADAL" clId="{9D609770-5324-4A15-B321-A3075584FE82}" dt="2024-10-04T06:01:02.747" v="464" actId="47"/>
        <pc:sldMkLst>
          <pc:docMk/>
          <pc:sldMk cId="2399830042" sldId="307"/>
        </pc:sldMkLst>
      </pc:sldChg>
      <pc:sldChg chg="modSp mod">
        <pc:chgData name="Brian Connolly" userId="3cc0afaf-3fd4-49d4-98eb-f7451fca2ae1" providerId="ADAL" clId="{9D609770-5324-4A15-B321-A3075584FE82}" dt="2024-10-04T06:01:00.090" v="463" actId="20577"/>
        <pc:sldMkLst>
          <pc:docMk/>
          <pc:sldMk cId="2699112230" sldId="308"/>
        </pc:sldMkLst>
      </pc:sldChg>
      <pc:sldMasterChg chg="modSp mod">
        <pc:chgData name="Brian Connolly" userId="3cc0afaf-3fd4-49d4-98eb-f7451fca2ae1" providerId="ADAL" clId="{9D609770-5324-4A15-B321-A3075584FE82}" dt="2024-10-01T11:45:14.714" v="372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C4E604B7-CFA6-46F4-B828-AA33836A23D8}"/>
    <pc:docChg chg="undo custSel modSld modMainMaster">
      <pc:chgData name="Brian Connolly" userId="3cc0afaf-3fd4-49d4-98eb-f7451fca2ae1" providerId="ADAL" clId="{C4E604B7-CFA6-46F4-B828-AA33836A23D8}" dt="2024-08-10T00:47:18.538" v="329"/>
      <pc:docMkLst>
        <pc:docMk/>
      </pc:docMkLst>
      <pc:sldChg chg="modSp mod">
        <pc:chgData name="Brian Connolly" userId="3cc0afaf-3fd4-49d4-98eb-f7451fca2ae1" providerId="ADAL" clId="{C4E604B7-CFA6-46F4-B828-AA33836A23D8}" dt="2024-08-10T00:45:56.258" v="314" actId="948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C4E604B7-CFA6-46F4-B828-AA33836A23D8}" dt="2024-08-10T00:46:58.304" v="328" actId="403"/>
        <pc:sldMkLst>
          <pc:docMk/>
          <pc:sldMk cId="1256394067" sldId="268"/>
        </pc:sldMkLst>
      </pc:sldChg>
      <pc:sldChg chg="modSp mod">
        <pc:chgData name="Brian Connolly" userId="3cc0afaf-3fd4-49d4-98eb-f7451fca2ae1" providerId="ADAL" clId="{C4E604B7-CFA6-46F4-B828-AA33836A23D8}" dt="2024-08-10T00:46:07.030" v="316" actId="403"/>
        <pc:sldMkLst>
          <pc:docMk/>
          <pc:sldMk cId="1991010784" sldId="269"/>
        </pc:sldMkLst>
      </pc:sldChg>
      <pc:sldChg chg="modSp mod">
        <pc:chgData name="Brian Connolly" userId="3cc0afaf-3fd4-49d4-98eb-f7451fca2ae1" providerId="ADAL" clId="{C4E604B7-CFA6-46F4-B828-AA33836A23D8}" dt="2024-08-10T00:46:29.265" v="323" actId="403"/>
        <pc:sldMkLst>
          <pc:docMk/>
          <pc:sldMk cId="1263492507" sldId="271"/>
        </pc:sldMkLst>
      </pc:sldChg>
      <pc:sldChg chg="modSp mod">
        <pc:chgData name="Brian Connolly" userId="3cc0afaf-3fd4-49d4-98eb-f7451fca2ae1" providerId="ADAL" clId="{C4E604B7-CFA6-46F4-B828-AA33836A23D8}" dt="2024-08-10T00:46:11.550" v="317" actId="403"/>
        <pc:sldMkLst>
          <pc:docMk/>
          <pc:sldMk cId="820570565" sldId="273"/>
        </pc:sldMkLst>
      </pc:sldChg>
      <pc:sldChg chg="modSp mod">
        <pc:chgData name="Brian Connolly" userId="3cc0afaf-3fd4-49d4-98eb-f7451fca2ae1" providerId="ADAL" clId="{C4E604B7-CFA6-46F4-B828-AA33836A23D8}" dt="2024-08-10T00:46:14.830" v="318" actId="403"/>
        <pc:sldMkLst>
          <pc:docMk/>
          <pc:sldMk cId="1572703267" sldId="274"/>
        </pc:sldMkLst>
      </pc:sldChg>
      <pc:sldChg chg="modSp mod">
        <pc:chgData name="Brian Connolly" userId="3cc0afaf-3fd4-49d4-98eb-f7451fca2ae1" providerId="ADAL" clId="{C4E604B7-CFA6-46F4-B828-AA33836A23D8}" dt="2024-08-10T00:46:18.470" v="319" actId="403"/>
        <pc:sldMkLst>
          <pc:docMk/>
          <pc:sldMk cId="121312072" sldId="275"/>
        </pc:sldMkLst>
      </pc:sldChg>
      <pc:sldChg chg="modSp mod">
        <pc:chgData name="Brian Connolly" userId="3cc0afaf-3fd4-49d4-98eb-f7451fca2ae1" providerId="ADAL" clId="{C4E604B7-CFA6-46F4-B828-AA33836A23D8}" dt="2024-08-10T00:46:32.383" v="324" actId="403"/>
        <pc:sldMkLst>
          <pc:docMk/>
          <pc:sldMk cId="2904213128" sldId="276"/>
        </pc:sldMkLst>
      </pc:sldChg>
      <pc:sldChg chg="modSp mod">
        <pc:chgData name="Brian Connolly" userId="3cc0afaf-3fd4-49d4-98eb-f7451fca2ae1" providerId="ADAL" clId="{C4E604B7-CFA6-46F4-B828-AA33836A23D8}" dt="2024-08-10T00:46:38.581" v="326" actId="948"/>
        <pc:sldMkLst>
          <pc:docMk/>
          <pc:sldMk cId="2174208546" sldId="278"/>
        </pc:sldMkLst>
      </pc:sldChg>
      <pc:sldChg chg="modSp mod">
        <pc:chgData name="Brian Connolly" userId="3cc0afaf-3fd4-49d4-98eb-f7451fca2ae1" providerId="ADAL" clId="{C4E604B7-CFA6-46F4-B828-AA33836A23D8}" dt="2024-08-10T00:46:52.848" v="327" actId="403"/>
        <pc:sldMkLst>
          <pc:docMk/>
          <pc:sldMk cId="608452049" sldId="279"/>
        </pc:sldMkLst>
      </pc:sldChg>
      <pc:sldChg chg="modSp mod">
        <pc:chgData name="Brian Connolly" userId="3cc0afaf-3fd4-49d4-98eb-f7451fca2ae1" providerId="ADAL" clId="{C4E604B7-CFA6-46F4-B828-AA33836A23D8}" dt="2024-08-10T00:46:21.008" v="320" actId="403"/>
        <pc:sldMkLst>
          <pc:docMk/>
          <pc:sldMk cId="3910183638" sldId="300"/>
        </pc:sldMkLst>
      </pc:sldChg>
      <pc:sldChg chg="modSp mod">
        <pc:chgData name="Brian Connolly" userId="3cc0afaf-3fd4-49d4-98eb-f7451fca2ae1" providerId="ADAL" clId="{C4E604B7-CFA6-46F4-B828-AA33836A23D8}" dt="2024-08-10T00:46:23.320" v="321" actId="403"/>
        <pc:sldMkLst>
          <pc:docMk/>
          <pc:sldMk cId="1360813552" sldId="302"/>
        </pc:sldMkLst>
      </pc:sldChg>
      <pc:sldChg chg="modSp mod">
        <pc:chgData name="Brian Connolly" userId="3cc0afaf-3fd4-49d4-98eb-f7451fca2ae1" providerId="ADAL" clId="{C4E604B7-CFA6-46F4-B828-AA33836A23D8}" dt="2024-08-10T00:46:26.379" v="322" actId="403"/>
        <pc:sldMkLst>
          <pc:docMk/>
          <pc:sldMk cId="988281757" sldId="303"/>
        </pc:sldMkLst>
      </pc:sldChg>
      <pc:sldChg chg="modSp mod">
        <pc:chgData name="Brian Connolly" userId="3cc0afaf-3fd4-49d4-98eb-f7451fca2ae1" providerId="ADAL" clId="{C4E604B7-CFA6-46F4-B828-AA33836A23D8}" dt="2024-08-10T00:46:00.875" v="315" actId="403"/>
        <pc:sldMkLst>
          <pc:docMk/>
          <pc:sldMk cId="3419174415" sldId="304"/>
        </pc:sldMkLst>
      </pc:sldChg>
      <pc:sldMasterChg chg="modSp mod">
        <pc:chgData name="Brian Connolly" userId="3cc0afaf-3fd4-49d4-98eb-f7451fca2ae1" providerId="ADAL" clId="{C4E604B7-CFA6-46F4-B828-AA33836A23D8}" dt="2024-08-10T00:47:18.538" v="329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0CF5ACB3-860E-4191-8651-558569C560ED}"/>
    <pc:docChg chg="custSel modSld modMainMaster">
      <pc:chgData name="Brian Connolly" userId="3cc0afaf-3fd4-49d4-98eb-f7451fca2ae1" providerId="ADAL" clId="{0CF5ACB3-860E-4191-8651-558569C560ED}" dt="2024-08-16T00:52:54.544" v="39" actId="478"/>
      <pc:docMkLst>
        <pc:docMk/>
      </pc:docMkLst>
      <pc:sldChg chg="delSp mod">
        <pc:chgData name="Brian Connolly" userId="3cc0afaf-3fd4-49d4-98eb-f7451fca2ae1" providerId="ADAL" clId="{0CF5ACB3-860E-4191-8651-558569C560ED}" dt="2024-08-16T00:52:25.520" v="26" actId="478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0CF5ACB3-860E-4191-8651-558569C560ED}" dt="2024-08-16T00:52:54.544" v="39" actId="478"/>
        <pc:sldMkLst>
          <pc:docMk/>
          <pc:sldMk cId="1256394067" sldId="268"/>
        </pc:sldMkLst>
      </pc:sldChg>
      <pc:sldChg chg="delSp mod">
        <pc:chgData name="Brian Connolly" userId="3cc0afaf-3fd4-49d4-98eb-f7451fca2ae1" providerId="ADAL" clId="{0CF5ACB3-860E-4191-8651-558569C560ED}" dt="2024-08-16T00:52:30.590" v="28" actId="478"/>
        <pc:sldMkLst>
          <pc:docMk/>
          <pc:sldMk cId="1991010784" sldId="269"/>
        </pc:sldMkLst>
      </pc:sldChg>
      <pc:sldChg chg="delSp mod">
        <pc:chgData name="Brian Connolly" userId="3cc0afaf-3fd4-49d4-98eb-f7451fca2ae1" providerId="ADAL" clId="{0CF5ACB3-860E-4191-8651-558569C560ED}" dt="2024-08-16T00:52:45.614" v="35" actId="478"/>
        <pc:sldMkLst>
          <pc:docMk/>
          <pc:sldMk cId="1263492507" sldId="271"/>
        </pc:sldMkLst>
      </pc:sldChg>
      <pc:sldChg chg="delSp mod">
        <pc:chgData name="Brian Connolly" userId="3cc0afaf-3fd4-49d4-98eb-f7451fca2ae1" providerId="ADAL" clId="{0CF5ACB3-860E-4191-8651-558569C560ED}" dt="2024-08-16T00:52:32.593" v="29" actId="478"/>
        <pc:sldMkLst>
          <pc:docMk/>
          <pc:sldMk cId="820570565" sldId="273"/>
        </pc:sldMkLst>
      </pc:sldChg>
      <pc:sldChg chg="delSp mod">
        <pc:chgData name="Brian Connolly" userId="3cc0afaf-3fd4-49d4-98eb-f7451fca2ae1" providerId="ADAL" clId="{0CF5ACB3-860E-4191-8651-558569C560ED}" dt="2024-08-16T00:52:34.715" v="30" actId="478"/>
        <pc:sldMkLst>
          <pc:docMk/>
          <pc:sldMk cId="1572703267" sldId="274"/>
        </pc:sldMkLst>
      </pc:sldChg>
      <pc:sldChg chg="delSp mod">
        <pc:chgData name="Brian Connolly" userId="3cc0afaf-3fd4-49d4-98eb-f7451fca2ae1" providerId="ADAL" clId="{0CF5ACB3-860E-4191-8651-558569C560ED}" dt="2024-08-16T00:52:36.906" v="31" actId="478"/>
        <pc:sldMkLst>
          <pc:docMk/>
          <pc:sldMk cId="121312072" sldId="275"/>
        </pc:sldMkLst>
      </pc:sldChg>
      <pc:sldChg chg="delSp mod">
        <pc:chgData name="Brian Connolly" userId="3cc0afaf-3fd4-49d4-98eb-f7451fca2ae1" providerId="ADAL" clId="{0CF5ACB3-860E-4191-8651-558569C560ED}" dt="2024-08-16T00:52:47.429" v="36" actId="478"/>
        <pc:sldMkLst>
          <pc:docMk/>
          <pc:sldMk cId="2904213128" sldId="276"/>
        </pc:sldMkLst>
      </pc:sldChg>
      <pc:sldChg chg="delSp mod">
        <pc:chgData name="Brian Connolly" userId="3cc0afaf-3fd4-49d4-98eb-f7451fca2ae1" providerId="ADAL" clId="{0CF5ACB3-860E-4191-8651-558569C560ED}" dt="2024-08-16T00:52:51.230" v="37" actId="478"/>
        <pc:sldMkLst>
          <pc:docMk/>
          <pc:sldMk cId="2174208546" sldId="278"/>
        </pc:sldMkLst>
      </pc:sldChg>
      <pc:sldChg chg="delSp mod">
        <pc:chgData name="Brian Connolly" userId="3cc0afaf-3fd4-49d4-98eb-f7451fca2ae1" providerId="ADAL" clId="{0CF5ACB3-860E-4191-8651-558569C560ED}" dt="2024-08-16T00:52:53.091" v="38" actId="478"/>
        <pc:sldMkLst>
          <pc:docMk/>
          <pc:sldMk cId="608452049" sldId="279"/>
        </pc:sldMkLst>
      </pc:sldChg>
      <pc:sldChg chg="delSp mod">
        <pc:chgData name="Brian Connolly" userId="3cc0afaf-3fd4-49d4-98eb-f7451fca2ae1" providerId="ADAL" clId="{0CF5ACB3-860E-4191-8651-558569C560ED}" dt="2024-08-16T00:52:38.809" v="32" actId="478"/>
        <pc:sldMkLst>
          <pc:docMk/>
          <pc:sldMk cId="3910183638" sldId="300"/>
        </pc:sldMkLst>
      </pc:sldChg>
      <pc:sldChg chg="delSp mod">
        <pc:chgData name="Brian Connolly" userId="3cc0afaf-3fd4-49d4-98eb-f7451fca2ae1" providerId="ADAL" clId="{0CF5ACB3-860E-4191-8651-558569C560ED}" dt="2024-08-16T00:52:40.741" v="33" actId="478"/>
        <pc:sldMkLst>
          <pc:docMk/>
          <pc:sldMk cId="1360813552" sldId="302"/>
        </pc:sldMkLst>
      </pc:sldChg>
      <pc:sldChg chg="delSp mod">
        <pc:chgData name="Brian Connolly" userId="3cc0afaf-3fd4-49d4-98eb-f7451fca2ae1" providerId="ADAL" clId="{0CF5ACB3-860E-4191-8651-558569C560ED}" dt="2024-08-16T00:52:43.582" v="34" actId="478"/>
        <pc:sldMkLst>
          <pc:docMk/>
          <pc:sldMk cId="988281757" sldId="303"/>
        </pc:sldMkLst>
      </pc:sldChg>
      <pc:sldChg chg="delSp mod">
        <pc:chgData name="Brian Connolly" userId="3cc0afaf-3fd4-49d4-98eb-f7451fca2ae1" providerId="ADAL" clId="{0CF5ACB3-860E-4191-8651-558569C560ED}" dt="2024-08-16T00:52:27.902" v="27" actId="478"/>
        <pc:sldMkLst>
          <pc:docMk/>
          <pc:sldMk cId="3419174415" sldId="304"/>
        </pc:sldMkLst>
      </pc:sldChg>
      <pc:sldMasterChg chg="delSp modSp mod">
        <pc:chgData name="Brian Connolly" userId="3cc0afaf-3fd4-49d4-98eb-f7451fca2ae1" providerId="ADAL" clId="{0CF5ACB3-860E-4191-8651-558569C560ED}" dt="2024-08-16T00:52:12.142" v="25" actId="404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83BDB052-62F3-FD67-5E30-E5BB7D358360}"/>
    <pc:docChg chg="modSld">
      <pc:chgData name="gemma@ruffino.co.uk" userId="S::urn:spo:guest#gemma@ruffino.co.uk::" providerId="AD" clId="Web-{83BDB052-62F3-FD67-5E30-E5BB7D358360}" dt="2024-12-22T14:37:21.133" v="17" actId="20577"/>
      <pc:docMkLst>
        <pc:docMk/>
      </pc:docMkLst>
      <pc:sldChg chg="modSp">
        <pc:chgData name="gemma@ruffino.co.uk" userId="S::urn:spo:guest#gemma@ruffino.co.uk::" providerId="AD" clId="Web-{83BDB052-62F3-FD67-5E30-E5BB7D358360}" dt="2024-12-22T14:37:04.320" v="16" actId="20577"/>
        <pc:sldMkLst>
          <pc:docMk/>
          <pc:sldMk cId="1572703267" sldId="274"/>
        </pc:sldMkLst>
      </pc:sldChg>
      <pc:sldChg chg="modSp">
        <pc:chgData name="gemma@ruffino.co.uk" userId="S::urn:spo:guest#gemma@ruffino.co.uk::" providerId="AD" clId="Web-{83BDB052-62F3-FD67-5E30-E5BB7D358360}" dt="2024-12-22T14:37:21.133" v="17" actId="20577"/>
        <pc:sldMkLst>
          <pc:docMk/>
          <pc:sldMk cId="2904213128" sldId="276"/>
        </pc:sldMkLst>
      </pc:sldChg>
    </pc:docChg>
  </pc:docChgLst>
  <pc:docChgLst>
    <pc:chgData name="Brian Connolly" userId="3cc0afaf-3fd4-49d4-98eb-f7451fca2ae1" providerId="ADAL" clId="{1F31ADEA-5E50-491E-9190-52D12CF60573}"/>
    <pc:docChg chg="modSld">
      <pc:chgData name="Brian Connolly" userId="3cc0afaf-3fd4-49d4-98eb-f7451fca2ae1" providerId="ADAL" clId="{1F31ADEA-5E50-491E-9190-52D12CF60573}" dt="2024-10-17T15:46:00.750" v="10" actId="948"/>
      <pc:docMkLst>
        <pc:docMk/>
      </pc:docMkLst>
      <pc:sldChg chg="modSp mod">
        <pc:chgData name="Brian Connolly" userId="3cc0afaf-3fd4-49d4-98eb-f7451fca2ae1" providerId="ADAL" clId="{1F31ADEA-5E50-491E-9190-52D12CF60573}" dt="2024-10-17T15:46:00.750" v="10" actId="948"/>
        <pc:sldMkLst>
          <pc:docMk/>
          <pc:sldMk cId="1125233477" sldId="306"/>
        </pc:sldMkLst>
      </pc:sldChg>
    </pc:docChg>
  </pc:docChgLst>
  <pc:docChgLst>
    <pc:chgData name="Brian Connolly" userId="3cc0afaf-3fd4-49d4-98eb-f7451fca2ae1" providerId="ADAL" clId="{AD17B855-982E-4564-AB82-C828ACD019E8}"/>
    <pc:docChg chg="modSld">
      <pc:chgData name="Brian Connolly" userId="3cc0afaf-3fd4-49d4-98eb-f7451fca2ae1" providerId="ADAL" clId="{AD17B855-982E-4564-AB82-C828ACD019E8}" dt="2024-12-23T18:55:58.569" v="115" actId="20577"/>
      <pc:docMkLst>
        <pc:docMk/>
      </pc:docMkLst>
      <pc:sldChg chg="modSp mod">
        <pc:chgData name="Brian Connolly" userId="3cc0afaf-3fd4-49d4-98eb-f7451fca2ae1" providerId="ADAL" clId="{AD17B855-982E-4564-AB82-C828ACD019E8}" dt="2024-12-12T04:49:05.859" v="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AD17B855-982E-4564-AB82-C828ACD019E8}" dt="2024-12-12T04:50:14.185" v="2" actId="1076"/>
        <pc:sldMkLst>
          <pc:docMk/>
          <pc:sldMk cId="820570565" sldId="273"/>
        </pc:sldMkLst>
      </pc:sldChg>
      <pc:sldChg chg="modSp mod">
        <pc:chgData name="Brian Connolly" userId="3cc0afaf-3fd4-49d4-98eb-f7451fca2ae1" providerId="ADAL" clId="{AD17B855-982E-4564-AB82-C828ACD019E8}" dt="2024-12-12T04:54:11.724" v="9" actId="20577"/>
        <pc:sldMkLst>
          <pc:docMk/>
          <pc:sldMk cId="1572703267" sldId="274"/>
        </pc:sldMkLst>
      </pc:sldChg>
      <pc:sldChg chg="modSp mod">
        <pc:chgData name="Brian Connolly" userId="3cc0afaf-3fd4-49d4-98eb-f7451fca2ae1" providerId="ADAL" clId="{AD17B855-982E-4564-AB82-C828ACD019E8}" dt="2024-12-12T04:50:23.978" v="4" actId="1076"/>
        <pc:sldMkLst>
          <pc:docMk/>
          <pc:sldMk cId="121312072" sldId="275"/>
        </pc:sldMkLst>
      </pc:sldChg>
      <pc:sldChg chg="modSp mod">
        <pc:chgData name="Brian Connolly" userId="3cc0afaf-3fd4-49d4-98eb-f7451fca2ae1" providerId="ADAL" clId="{AD17B855-982E-4564-AB82-C828ACD019E8}" dt="2024-12-12T05:00:36.658" v="11" actId="1076"/>
        <pc:sldMkLst>
          <pc:docMk/>
          <pc:sldMk cId="2904213128" sldId="276"/>
        </pc:sldMkLst>
      </pc:sldChg>
      <pc:sldChg chg="modSp mod">
        <pc:chgData name="Brian Connolly" userId="3cc0afaf-3fd4-49d4-98eb-f7451fca2ae1" providerId="ADAL" clId="{AD17B855-982E-4564-AB82-C828ACD019E8}" dt="2024-12-12T05:03:38.600" v="17" actId="790"/>
        <pc:sldMkLst>
          <pc:docMk/>
          <pc:sldMk cId="2174208546" sldId="278"/>
        </pc:sldMkLst>
      </pc:sldChg>
      <pc:sldChg chg="modSp">
        <pc:chgData name="Brian Connolly" userId="3cc0afaf-3fd4-49d4-98eb-f7451fca2ae1" providerId="ADAL" clId="{AD17B855-982E-4564-AB82-C828ACD019E8}" dt="2024-12-20T02:08:20.654" v="24"/>
        <pc:sldMkLst>
          <pc:docMk/>
          <pc:sldMk cId="608452049" sldId="279"/>
        </pc:sldMkLst>
      </pc:sldChg>
      <pc:sldChg chg="modSp mod">
        <pc:chgData name="Brian Connolly" userId="3cc0afaf-3fd4-49d4-98eb-f7451fca2ae1" providerId="ADAL" clId="{AD17B855-982E-4564-AB82-C828ACD019E8}" dt="2024-12-12T04:50:30.808" v="5" actId="1076"/>
        <pc:sldMkLst>
          <pc:docMk/>
          <pc:sldMk cId="3910183638" sldId="300"/>
        </pc:sldMkLst>
      </pc:sldChg>
      <pc:sldChg chg="modSp mod">
        <pc:chgData name="Brian Connolly" userId="3cc0afaf-3fd4-49d4-98eb-f7451fca2ae1" providerId="ADAL" clId="{AD17B855-982E-4564-AB82-C828ACD019E8}" dt="2024-12-23T18:55:58.569" v="115" actId="20577"/>
        <pc:sldMkLst>
          <pc:docMk/>
          <pc:sldMk cId="1360813552" sldId="302"/>
        </pc:sldMkLst>
      </pc:sldChg>
      <pc:sldChg chg="modSp mod">
        <pc:chgData name="Brian Connolly" userId="3cc0afaf-3fd4-49d4-98eb-f7451fca2ae1" providerId="ADAL" clId="{AD17B855-982E-4564-AB82-C828ACD019E8}" dt="2024-12-20T18:48:54.269" v="111" actId="20577"/>
        <pc:sldMkLst>
          <pc:docMk/>
          <pc:sldMk cId="988281757" sldId="303"/>
        </pc:sldMkLst>
      </pc:sldChg>
      <pc:sldChg chg="modSp mod">
        <pc:chgData name="Brian Connolly" userId="3cc0afaf-3fd4-49d4-98eb-f7451fca2ae1" providerId="ADAL" clId="{AD17B855-982E-4564-AB82-C828ACD019E8}" dt="2024-12-20T02:01:03.172" v="23" actId="1076"/>
        <pc:sldMkLst>
          <pc:docMk/>
          <pc:sldMk cId="3419174415" sldId="304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2EDDCAFB-1D51-4538-A49C-5C7BA963A4BF}"/>
    <pc:docChg chg="undo custSel addSld delSld modSld modMainMaster">
      <pc:chgData name="Brian Connolly" userId="3cc0afaf-3fd4-49d4-98eb-f7451fca2ae1" providerId="ADAL" clId="{2EDDCAFB-1D51-4538-A49C-5C7BA963A4BF}" dt="2024-07-12T17:49:56.258" v="677" actId="47"/>
      <pc:docMkLst>
        <pc:docMk/>
      </pc:docMkLst>
      <pc:sldChg chg="addSp delSp modSp mod">
        <pc:chgData name="Brian Connolly" userId="3cc0afaf-3fd4-49d4-98eb-f7451fca2ae1" providerId="ADAL" clId="{2EDDCAFB-1D51-4538-A49C-5C7BA963A4BF}" dt="2024-07-12T17:37:18.851" v="150" actId="478"/>
        <pc:sldMkLst>
          <pc:docMk/>
          <pc:sldMk cId="3900127704" sldId="263"/>
        </pc:sldMkLst>
      </pc:sldChg>
      <pc:sldChg chg="addSp delSp modSp del mod">
        <pc:chgData name="Brian Connolly" userId="3cc0afaf-3fd4-49d4-98eb-f7451fca2ae1" providerId="ADAL" clId="{2EDDCAFB-1D51-4538-A49C-5C7BA963A4BF}" dt="2024-07-12T17:49:20.245" v="658" actId="47"/>
        <pc:sldMkLst>
          <pc:docMk/>
          <pc:sldMk cId="2903469136" sldId="265"/>
        </pc:sldMkLst>
      </pc:sldChg>
      <pc:sldChg chg="addSp delSp modSp del mod">
        <pc:chgData name="Brian Connolly" userId="3cc0afaf-3fd4-49d4-98eb-f7451fca2ae1" providerId="ADAL" clId="{2EDDCAFB-1D51-4538-A49C-5C7BA963A4BF}" dt="2024-07-12T17:49:21.949" v="659" actId="47"/>
        <pc:sldMkLst>
          <pc:docMk/>
          <pc:sldMk cId="3848813417" sldId="266"/>
        </pc:sldMkLst>
      </pc:sldChg>
      <pc:sldChg chg="addSp delSp modSp del mod">
        <pc:chgData name="Brian Connolly" userId="3cc0afaf-3fd4-49d4-98eb-f7451fca2ae1" providerId="ADAL" clId="{2EDDCAFB-1D51-4538-A49C-5C7BA963A4BF}" dt="2024-07-12T17:49:02.907" v="657" actId="2696"/>
        <pc:sldMkLst>
          <pc:docMk/>
          <pc:sldMk cId="950538332" sldId="267"/>
        </pc:sldMkLst>
      </pc:sldChg>
      <pc:sldChg chg="addSp delSp modSp mod">
        <pc:chgData name="Brian Connolly" userId="3cc0afaf-3fd4-49d4-98eb-f7451fca2ae1" providerId="ADAL" clId="{2EDDCAFB-1D51-4538-A49C-5C7BA963A4BF}" dt="2024-07-12T17:49:27.177" v="661" actId="6549"/>
        <pc:sldMkLst>
          <pc:docMk/>
          <pc:sldMk cId="1256394067" sldId="268"/>
        </pc:sldMkLst>
      </pc:sldChg>
      <pc:sldChg chg="addSp delSp modSp mod">
        <pc:chgData name="Brian Connolly" userId="3cc0afaf-3fd4-49d4-98eb-f7451fca2ae1" providerId="ADAL" clId="{2EDDCAFB-1D51-4538-A49C-5C7BA963A4BF}" dt="2024-07-12T17:37:56.231" v="198" actId="948"/>
        <pc:sldMkLst>
          <pc:docMk/>
          <pc:sldMk cId="1991010784" sldId="269"/>
        </pc:sldMkLst>
      </pc:sldChg>
      <pc:sldChg chg="addSp delSp modSp mod">
        <pc:chgData name="Brian Connolly" userId="3cc0afaf-3fd4-49d4-98eb-f7451fca2ae1" providerId="ADAL" clId="{2EDDCAFB-1D51-4538-A49C-5C7BA963A4BF}" dt="2024-07-12T17:42:08.063" v="402" actId="478"/>
        <pc:sldMkLst>
          <pc:docMk/>
          <pc:sldMk cId="1263492507" sldId="271"/>
        </pc:sldMkLst>
      </pc:sldChg>
      <pc:sldChg chg="addSp delSp modSp mod">
        <pc:chgData name="Brian Connolly" userId="3cc0afaf-3fd4-49d4-98eb-f7451fca2ae1" providerId="ADAL" clId="{2EDDCAFB-1D51-4538-A49C-5C7BA963A4BF}" dt="2024-07-12T17:38:15.490" v="222" actId="478"/>
        <pc:sldMkLst>
          <pc:docMk/>
          <pc:sldMk cId="820570565" sldId="273"/>
        </pc:sldMkLst>
      </pc:sldChg>
      <pc:sldChg chg="addSp delSp modSp mod">
        <pc:chgData name="Brian Connolly" userId="3cc0afaf-3fd4-49d4-98eb-f7451fca2ae1" providerId="ADAL" clId="{2EDDCAFB-1D51-4538-A49C-5C7BA963A4BF}" dt="2024-07-12T17:38:54.875" v="266" actId="478"/>
        <pc:sldMkLst>
          <pc:docMk/>
          <pc:sldMk cId="1572703267" sldId="274"/>
        </pc:sldMkLst>
      </pc:sldChg>
      <pc:sldChg chg="addSp delSp modSp mod">
        <pc:chgData name="Brian Connolly" userId="3cc0afaf-3fd4-49d4-98eb-f7451fca2ae1" providerId="ADAL" clId="{2EDDCAFB-1D51-4538-A49C-5C7BA963A4BF}" dt="2024-07-12T17:39:18.616" v="319" actId="478"/>
        <pc:sldMkLst>
          <pc:docMk/>
          <pc:sldMk cId="121312072" sldId="275"/>
        </pc:sldMkLst>
      </pc:sldChg>
      <pc:sldChg chg="addSp delSp modSp mod">
        <pc:chgData name="Brian Connolly" userId="3cc0afaf-3fd4-49d4-98eb-f7451fca2ae1" providerId="ADAL" clId="{2EDDCAFB-1D51-4538-A49C-5C7BA963A4BF}" dt="2024-07-12T17:42:32.553" v="459" actId="478"/>
        <pc:sldMkLst>
          <pc:docMk/>
          <pc:sldMk cId="2904213128" sldId="276"/>
        </pc:sldMkLst>
      </pc:sldChg>
      <pc:sldChg chg="addSp delSp modSp mod">
        <pc:chgData name="Brian Connolly" userId="3cc0afaf-3fd4-49d4-98eb-f7451fca2ae1" providerId="ADAL" clId="{2EDDCAFB-1D51-4538-A49C-5C7BA963A4BF}" dt="2024-07-12T17:42:52.220" v="497" actId="478"/>
        <pc:sldMkLst>
          <pc:docMk/>
          <pc:sldMk cId="2174208546" sldId="278"/>
        </pc:sldMkLst>
      </pc:sldChg>
      <pc:sldChg chg="addSp delSp modSp mod">
        <pc:chgData name="Brian Connolly" userId="3cc0afaf-3fd4-49d4-98eb-f7451fca2ae1" providerId="ADAL" clId="{2EDDCAFB-1D51-4538-A49C-5C7BA963A4BF}" dt="2024-07-12T17:43:17.637" v="562" actId="478"/>
        <pc:sldMkLst>
          <pc:docMk/>
          <pc:sldMk cId="608452049" sldId="279"/>
        </pc:sldMkLst>
      </pc:sldChg>
      <pc:sldChg chg="addSp delSp modSp del mod">
        <pc:chgData name="Brian Connolly" userId="3cc0afaf-3fd4-49d4-98eb-f7451fca2ae1" providerId="ADAL" clId="{2EDDCAFB-1D51-4538-A49C-5C7BA963A4BF}" dt="2024-07-12T17:49:49.367" v="662" actId="47"/>
        <pc:sldMkLst>
          <pc:docMk/>
          <pc:sldMk cId="675860706" sldId="280"/>
        </pc:sldMkLst>
      </pc:sldChg>
      <pc:sldChg chg="del">
        <pc:chgData name="Brian Connolly" userId="3cc0afaf-3fd4-49d4-98eb-f7451fca2ae1" providerId="ADAL" clId="{2EDDCAFB-1D51-4538-A49C-5C7BA963A4BF}" dt="2024-07-12T17:49:50.112" v="663" actId="47"/>
        <pc:sldMkLst>
          <pc:docMk/>
          <pc:sldMk cId="1318262816" sldId="281"/>
        </pc:sldMkLst>
      </pc:sldChg>
      <pc:sldChg chg="del">
        <pc:chgData name="Brian Connolly" userId="3cc0afaf-3fd4-49d4-98eb-f7451fca2ae1" providerId="ADAL" clId="{2EDDCAFB-1D51-4538-A49C-5C7BA963A4BF}" dt="2024-07-12T17:49:50.746" v="664" actId="47"/>
        <pc:sldMkLst>
          <pc:docMk/>
          <pc:sldMk cId="324508457" sldId="282"/>
        </pc:sldMkLst>
      </pc:sldChg>
      <pc:sldChg chg="del">
        <pc:chgData name="Brian Connolly" userId="3cc0afaf-3fd4-49d4-98eb-f7451fca2ae1" providerId="ADAL" clId="{2EDDCAFB-1D51-4538-A49C-5C7BA963A4BF}" dt="2024-07-12T17:49:56.258" v="677" actId="47"/>
        <pc:sldMkLst>
          <pc:docMk/>
          <pc:sldMk cId="1999416779" sldId="283"/>
        </pc:sldMkLst>
      </pc:sldChg>
      <pc:sldChg chg="del">
        <pc:chgData name="Brian Connolly" userId="3cc0afaf-3fd4-49d4-98eb-f7451fca2ae1" providerId="ADAL" clId="{2EDDCAFB-1D51-4538-A49C-5C7BA963A4BF}" dt="2024-07-12T17:49:56.028" v="676" actId="47"/>
        <pc:sldMkLst>
          <pc:docMk/>
          <pc:sldMk cId="589540815" sldId="284"/>
        </pc:sldMkLst>
      </pc:sldChg>
      <pc:sldChg chg="del">
        <pc:chgData name="Brian Connolly" userId="3cc0afaf-3fd4-49d4-98eb-f7451fca2ae1" providerId="ADAL" clId="{2EDDCAFB-1D51-4538-A49C-5C7BA963A4BF}" dt="2024-07-12T17:49:55.780" v="675" actId="47"/>
        <pc:sldMkLst>
          <pc:docMk/>
          <pc:sldMk cId="337268116" sldId="285"/>
        </pc:sldMkLst>
      </pc:sldChg>
      <pc:sldChg chg="del">
        <pc:chgData name="Brian Connolly" userId="3cc0afaf-3fd4-49d4-98eb-f7451fca2ae1" providerId="ADAL" clId="{2EDDCAFB-1D51-4538-A49C-5C7BA963A4BF}" dt="2024-07-12T17:49:55.546" v="674" actId="47"/>
        <pc:sldMkLst>
          <pc:docMk/>
          <pc:sldMk cId="399355710" sldId="286"/>
        </pc:sldMkLst>
      </pc:sldChg>
      <pc:sldChg chg="del">
        <pc:chgData name="Brian Connolly" userId="3cc0afaf-3fd4-49d4-98eb-f7451fca2ae1" providerId="ADAL" clId="{2EDDCAFB-1D51-4538-A49C-5C7BA963A4BF}" dt="2024-07-12T17:49:55.324" v="673" actId="47"/>
        <pc:sldMkLst>
          <pc:docMk/>
          <pc:sldMk cId="1063525612" sldId="287"/>
        </pc:sldMkLst>
      </pc:sldChg>
      <pc:sldChg chg="del">
        <pc:chgData name="Brian Connolly" userId="3cc0afaf-3fd4-49d4-98eb-f7451fca2ae1" providerId="ADAL" clId="{2EDDCAFB-1D51-4538-A49C-5C7BA963A4BF}" dt="2024-07-12T17:49:55.120" v="672" actId="47"/>
        <pc:sldMkLst>
          <pc:docMk/>
          <pc:sldMk cId="1021887362" sldId="288"/>
        </pc:sldMkLst>
      </pc:sldChg>
      <pc:sldChg chg="del">
        <pc:chgData name="Brian Connolly" userId="3cc0afaf-3fd4-49d4-98eb-f7451fca2ae1" providerId="ADAL" clId="{2EDDCAFB-1D51-4538-A49C-5C7BA963A4BF}" dt="2024-07-12T17:49:54.918" v="671" actId="47"/>
        <pc:sldMkLst>
          <pc:docMk/>
          <pc:sldMk cId="3909218726" sldId="289"/>
        </pc:sldMkLst>
      </pc:sldChg>
      <pc:sldChg chg="del">
        <pc:chgData name="Brian Connolly" userId="3cc0afaf-3fd4-49d4-98eb-f7451fca2ae1" providerId="ADAL" clId="{2EDDCAFB-1D51-4538-A49C-5C7BA963A4BF}" dt="2024-07-12T17:49:54.497" v="669" actId="47"/>
        <pc:sldMkLst>
          <pc:docMk/>
          <pc:sldMk cId="678456035" sldId="290"/>
        </pc:sldMkLst>
      </pc:sldChg>
      <pc:sldChg chg="del">
        <pc:chgData name="Brian Connolly" userId="3cc0afaf-3fd4-49d4-98eb-f7451fca2ae1" providerId="ADAL" clId="{2EDDCAFB-1D51-4538-A49C-5C7BA963A4BF}" dt="2024-07-12T17:49:54.693" v="670" actId="47"/>
        <pc:sldMkLst>
          <pc:docMk/>
          <pc:sldMk cId="3012041781" sldId="291"/>
        </pc:sldMkLst>
      </pc:sldChg>
      <pc:sldChg chg="del">
        <pc:chgData name="Brian Connolly" userId="3cc0afaf-3fd4-49d4-98eb-f7451fca2ae1" providerId="ADAL" clId="{2EDDCAFB-1D51-4538-A49C-5C7BA963A4BF}" dt="2024-07-12T17:49:54.301" v="668" actId="47"/>
        <pc:sldMkLst>
          <pc:docMk/>
          <pc:sldMk cId="1217179796" sldId="292"/>
        </pc:sldMkLst>
      </pc:sldChg>
      <pc:sldChg chg="del">
        <pc:chgData name="Brian Connolly" userId="3cc0afaf-3fd4-49d4-98eb-f7451fca2ae1" providerId="ADAL" clId="{2EDDCAFB-1D51-4538-A49C-5C7BA963A4BF}" dt="2024-07-12T17:49:54.094" v="667" actId="47"/>
        <pc:sldMkLst>
          <pc:docMk/>
          <pc:sldMk cId="699384044" sldId="293"/>
        </pc:sldMkLst>
      </pc:sldChg>
      <pc:sldChg chg="del">
        <pc:chgData name="Brian Connolly" userId="3cc0afaf-3fd4-49d4-98eb-f7451fca2ae1" providerId="ADAL" clId="{2EDDCAFB-1D51-4538-A49C-5C7BA963A4BF}" dt="2024-07-12T17:49:53.891" v="666" actId="47"/>
        <pc:sldMkLst>
          <pc:docMk/>
          <pc:sldMk cId="3684676538" sldId="294"/>
        </pc:sldMkLst>
      </pc:sldChg>
      <pc:sldChg chg="del">
        <pc:chgData name="Brian Connolly" userId="3cc0afaf-3fd4-49d4-98eb-f7451fca2ae1" providerId="ADAL" clId="{2EDDCAFB-1D51-4538-A49C-5C7BA963A4BF}" dt="2024-07-12T17:49:53.622" v="665" actId="47"/>
        <pc:sldMkLst>
          <pc:docMk/>
          <pc:sldMk cId="2436891897" sldId="295"/>
        </pc:sldMkLst>
      </pc:sldChg>
      <pc:sldChg chg="addSp delSp modSp mod">
        <pc:chgData name="Brian Connolly" userId="3cc0afaf-3fd4-49d4-98eb-f7451fca2ae1" providerId="ADAL" clId="{2EDDCAFB-1D51-4538-A49C-5C7BA963A4BF}" dt="2024-07-12T17:39:38.207" v="352" actId="478"/>
        <pc:sldMkLst>
          <pc:docMk/>
          <pc:sldMk cId="3910183638" sldId="300"/>
        </pc:sldMkLst>
      </pc:sldChg>
      <pc:sldChg chg="addSp delSp modSp mod">
        <pc:chgData name="Brian Connolly" userId="3cc0afaf-3fd4-49d4-98eb-f7451fca2ae1" providerId="ADAL" clId="{2EDDCAFB-1D51-4538-A49C-5C7BA963A4BF}" dt="2024-07-12T17:41:33.774" v="380" actId="179"/>
        <pc:sldMkLst>
          <pc:docMk/>
          <pc:sldMk cId="1360813552" sldId="302"/>
        </pc:sldMkLst>
      </pc:sldChg>
      <pc:sldChg chg="addSp delSp modSp mod">
        <pc:chgData name="Brian Connolly" userId="3cc0afaf-3fd4-49d4-98eb-f7451fca2ae1" providerId="ADAL" clId="{2EDDCAFB-1D51-4538-A49C-5C7BA963A4BF}" dt="2024-07-12T17:41:51.142" v="384" actId="478"/>
        <pc:sldMkLst>
          <pc:docMk/>
          <pc:sldMk cId="988281757" sldId="303"/>
        </pc:sldMkLst>
      </pc:sldChg>
      <pc:sldChg chg="delSp modSp add mod">
        <pc:chgData name="Brian Connolly" userId="3cc0afaf-3fd4-49d4-98eb-f7451fca2ae1" providerId="ADAL" clId="{2EDDCAFB-1D51-4538-A49C-5C7BA963A4BF}" dt="2024-07-12T17:37:16.549" v="149" actId="478"/>
        <pc:sldMkLst>
          <pc:docMk/>
          <pc:sldMk cId="3419174415" sldId="304"/>
        </pc:sldMkLst>
      </pc:sldChg>
      <pc:sldMasterChg chg="addSp delSp modSp mod modSldLayout">
        <pc:chgData name="Brian Connolly" userId="3cc0afaf-3fd4-49d4-98eb-f7451fca2ae1" providerId="ADAL" clId="{2EDDCAFB-1D51-4538-A49C-5C7BA963A4BF}" dt="2024-07-12T17:35:47.919" v="63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2EDDCAFB-1D51-4538-A49C-5C7BA963A4BF}" dt="2024-07-12T17:35:16.044" v="4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246F1CF6-4362-4BA8-AC20-F1E8CB1B906D}"/>
    <pc:docChg chg="undo custSel addSld modSld">
      <pc:chgData name="Brian Connolly" userId="3cc0afaf-3fd4-49d4-98eb-f7451fca2ae1" providerId="ADAL" clId="{246F1CF6-4362-4BA8-AC20-F1E8CB1B906D}" dt="2023-11-17T23:51:10.190" v="12172" actId="6549"/>
      <pc:docMkLst>
        <pc:docMk/>
      </pc:docMkLst>
      <pc:sldChg chg="modSp mod">
        <pc:chgData name="Brian Connolly" userId="3cc0afaf-3fd4-49d4-98eb-f7451fca2ae1" providerId="ADAL" clId="{246F1CF6-4362-4BA8-AC20-F1E8CB1B906D}" dt="2023-11-17T19:58:04.819" v="868" actId="313"/>
        <pc:sldMkLst>
          <pc:docMk/>
          <pc:sldMk cId="3900127704" sldId="263"/>
        </pc:sldMkLst>
      </pc:sldChg>
      <pc:sldChg chg="modSp add mod">
        <pc:chgData name="Brian Connolly" userId="3cc0afaf-3fd4-49d4-98eb-f7451fca2ae1" providerId="ADAL" clId="{246F1CF6-4362-4BA8-AC20-F1E8CB1B906D}" dt="2023-11-17T20:14:27.273" v="2818" actId="14100"/>
        <pc:sldMkLst>
          <pc:docMk/>
          <pc:sldMk cId="4118151600" sldId="264"/>
        </pc:sldMkLst>
      </pc:sldChg>
      <pc:sldChg chg="addSp delSp modSp add mod">
        <pc:chgData name="Brian Connolly" userId="3cc0afaf-3fd4-49d4-98eb-f7451fca2ae1" providerId="ADAL" clId="{246F1CF6-4362-4BA8-AC20-F1E8CB1B906D}" dt="2023-11-17T20:02:52.061" v="1479" actId="6549"/>
        <pc:sldMkLst>
          <pc:docMk/>
          <pc:sldMk cId="2903469136" sldId="265"/>
        </pc:sldMkLst>
      </pc:sldChg>
      <pc:sldChg chg="modSp add mod">
        <pc:chgData name="Brian Connolly" userId="3cc0afaf-3fd4-49d4-98eb-f7451fca2ae1" providerId="ADAL" clId="{246F1CF6-4362-4BA8-AC20-F1E8CB1B906D}" dt="2023-11-17T20:04:25.601" v="1858" actId="20577"/>
        <pc:sldMkLst>
          <pc:docMk/>
          <pc:sldMk cId="3848813417" sldId="266"/>
        </pc:sldMkLst>
      </pc:sldChg>
      <pc:sldChg chg="modSp add mod">
        <pc:chgData name="Brian Connolly" userId="3cc0afaf-3fd4-49d4-98eb-f7451fca2ae1" providerId="ADAL" clId="{246F1CF6-4362-4BA8-AC20-F1E8CB1B906D}" dt="2023-11-17T20:06:11.936" v="2159" actId="6549"/>
        <pc:sldMkLst>
          <pc:docMk/>
          <pc:sldMk cId="950538332" sldId="267"/>
        </pc:sldMkLst>
      </pc:sldChg>
      <pc:sldChg chg="addSp modSp add mod">
        <pc:chgData name="Brian Connolly" userId="3cc0afaf-3fd4-49d4-98eb-f7451fca2ae1" providerId="ADAL" clId="{246F1CF6-4362-4BA8-AC20-F1E8CB1B906D}" dt="2023-11-17T20:08:21.003" v="2271" actId="6549"/>
        <pc:sldMkLst>
          <pc:docMk/>
          <pc:sldMk cId="1256394067" sldId="268"/>
        </pc:sldMkLst>
      </pc:sldChg>
      <pc:sldChg chg="modSp add mod">
        <pc:chgData name="Brian Connolly" userId="3cc0afaf-3fd4-49d4-98eb-f7451fca2ae1" providerId="ADAL" clId="{246F1CF6-4362-4BA8-AC20-F1E8CB1B906D}" dt="2023-11-17T20:15:01.438" v="2874" actId="6549"/>
        <pc:sldMkLst>
          <pc:docMk/>
          <pc:sldMk cId="3372118001" sldId="270"/>
        </pc:sldMkLst>
      </pc:sldChg>
      <pc:sldChg chg="modSp add mod">
        <pc:chgData name="Brian Connolly" userId="3cc0afaf-3fd4-49d4-98eb-f7451fca2ae1" providerId="ADAL" clId="{246F1CF6-4362-4BA8-AC20-F1E8CB1B906D}" dt="2023-11-17T20:15:50.577" v="3094" actId="5793"/>
        <pc:sldMkLst>
          <pc:docMk/>
          <pc:sldMk cId="1263492507" sldId="271"/>
        </pc:sldMkLst>
      </pc:sldChg>
      <pc:sldChg chg="modSp add mod">
        <pc:chgData name="Brian Connolly" userId="3cc0afaf-3fd4-49d4-98eb-f7451fca2ae1" providerId="ADAL" clId="{246F1CF6-4362-4BA8-AC20-F1E8CB1B906D}" dt="2023-11-17T20:16:45.873" v="3304" actId="20577"/>
        <pc:sldMkLst>
          <pc:docMk/>
          <pc:sldMk cId="3410339950" sldId="272"/>
        </pc:sldMkLst>
      </pc:sldChg>
      <pc:sldChg chg="modSp add mod">
        <pc:chgData name="Brian Connolly" userId="3cc0afaf-3fd4-49d4-98eb-f7451fca2ae1" providerId="ADAL" clId="{246F1CF6-4362-4BA8-AC20-F1E8CB1B906D}" dt="2023-11-17T20:18:45.252" v="3819" actId="14100"/>
        <pc:sldMkLst>
          <pc:docMk/>
          <pc:sldMk cId="820570565" sldId="273"/>
        </pc:sldMkLst>
      </pc:sldChg>
      <pc:sldChg chg="modSp add mod">
        <pc:chgData name="Brian Connolly" userId="3cc0afaf-3fd4-49d4-98eb-f7451fca2ae1" providerId="ADAL" clId="{246F1CF6-4362-4BA8-AC20-F1E8CB1B906D}" dt="2023-11-17T20:24:22.226" v="4370" actId="313"/>
        <pc:sldMkLst>
          <pc:docMk/>
          <pc:sldMk cId="1572703267" sldId="274"/>
        </pc:sldMkLst>
      </pc:sldChg>
      <pc:sldChg chg="modSp add mod">
        <pc:chgData name="Brian Connolly" userId="3cc0afaf-3fd4-49d4-98eb-f7451fca2ae1" providerId="ADAL" clId="{246F1CF6-4362-4BA8-AC20-F1E8CB1B906D}" dt="2023-11-17T20:30:01.741" v="4905" actId="20577"/>
        <pc:sldMkLst>
          <pc:docMk/>
          <pc:sldMk cId="121312072" sldId="275"/>
        </pc:sldMkLst>
      </pc:sldChg>
      <pc:sldChg chg="modSp add mod">
        <pc:chgData name="Brian Connolly" userId="3cc0afaf-3fd4-49d4-98eb-f7451fca2ae1" providerId="ADAL" clId="{246F1CF6-4362-4BA8-AC20-F1E8CB1B906D}" dt="2023-11-17T20:32:05.732" v="5405" actId="20577"/>
        <pc:sldMkLst>
          <pc:docMk/>
          <pc:sldMk cId="2904213128" sldId="276"/>
        </pc:sldMkLst>
      </pc:sldChg>
      <pc:sldChg chg="addSp delSp modSp add mod">
        <pc:chgData name="Brian Connolly" userId="3cc0afaf-3fd4-49d4-98eb-f7451fca2ae1" providerId="ADAL" clId="{246F1CF6-4362-4BA8-AC20-F1E8CB1B906D}" dt="2023-11-17T20:38:07.619" v="5822" actId="1076"/>
        <pc:sldMkLst>
          <pc:docMk/>
          <pc:sldMk cId="96688489" sldId="277"/>
        </pc:sldMkLst>
      </pc:sldChg>
      <pc:sldChg chg="addSp delSp modSp add mod">
        <pc:chgData name="Brian Connolly" userId="3cc0afaf-3fd4-49d4-98eb-f7451fca2ae1" providerId="ADAL" clId="{246F1CF6-4362-4BA8-AC20-F1E8CB1B906D}" dt="2023-11-17T20:40:44.115" v="6276" actId="313"/>
        <pc:sldMkLst>
          <pc:docMk/>
          <pc:sldMk cId="2174208546" sldId="278"/>
        </pc:sldMkLst>
      </pc:sldChg>
      <pc:sldChg chg="modSp add mod">
        <pc:chgData name="Brian Connolly" userId="3cc0afaf-3fd4-49d4-98eb-f7451fca2ae1" providerId="ADAL" clId="{246F1CF6-4362-4BA8-AC20-F1E8CB1B906D}" dt="2023-11-17T20:42:19.812" v="6682" actId="313"/>
        <pc:sldMkLst>
          <pc:docMk/>
          <pc:sldMk cId="608452049" sldId="279"/>
        </pc:sldMkLst>
      </pc:sldChg>
      <pc:sldChg chg="addSp delSp modSp add mod">
        <pc:chgData name="Brian Connolly" userId="3cc0afaf-3fd4-49d4-98eb-f7451fca2ae1" providerId="ADAL" clId="{246F1CF6-4362-4BA8-AC20-F1E8CB1B906D}" dt="2023-11-17T22:38:52.452" v="7001" actId="1076"/>
        <pc:sldMkLst>
          <pc:docMk/>
          <pc:sldMk cId="675860706" sldId="280"/>
        </pc:sldMkLst>
      </pc:sldChg>
      <pc:sldChg chg="addSp delSp modSp add mod">
        <pc:chgData name="Brian Connolly" userId="3cc0afaf-3fd4-49d4-98eb-f7451fca2ae1" providerId="ADAL" clId="{246F1CF6-4362-4BA8-AC20-F1E8CB1B906D}" dt="2023-11-17T22:42:51.632" v="7362" actId="6549"/>
        <pc:sldMkLst>
          <pc:docMk/>
          <pc:sldMk cId="1318262816" sldId="281"/>
        </pc:sldMkLst>
      </pc:sldChg>
      <pc:sldChg chg="addSp delSp modSp add mod">
        <pc:chgData name="Brian Connolly" userId="3cc0afaf-3fd4-49d4-98eb-f7451fca2ae1" providerId="ADAL" clId="{246F1CF6-4362-4BA8-AC20-F1E8CB1B906D}" dt="2023-11-17T22:47:19.515" v="7759" actId="6549"/>
        <pc:sldMkLst>
          <pc:docMk/>
          <pc:sldMk cId="324508457" sldId="282"/>
        </pc:sldMkLst>
      </pc:sldChg>
      <pc:sldChg chg="addSp delSp modSp add mod">
        <pc:chgData name="Brian Connolly" userId="3cc0afaf-3fd4-49d4-98eb-f7451fca2ae1" providerId="ADAL" clId="{246F1CF6-4362-4BA8-AC20-F1E8CB1B906D}" dt="2023-11-17T23:51:10.190" v="12172" actId="6549"/>
        <pc:sldMkLst>
          <pc:docMk/>
          <pc:sldMk cId="1999416779" sldId="283"/>
        </pc:sldMkLst>
      </pc:sldChg>
      <pc:sldChg chg="addSp delSp modSp add mod">
        <pc:chgData name="Brian Connolly" userId="3cc0afaf-3fd4-49d4-98eb-f7451fca2ae1" providerId="ADAL" clId="{246F1CF6-4362-4BA8-AC20-F1E8CB1B906D}" dt="2023-11-17T22:56:17.827" v="8334" actId="1076"/>
        <pc:sldMkLst>
          <pc:docMk/>
          <pc:sldMk cId="589540815" sldId="284"/>
        </pc:sldMkLst>
      </pc:sldChg>
      <pc:sldChg chg="addSp delSp modSp add mod">
        <pc:chgData name="Brian Connolly" userId="3cc0afaf-3fd4-49d4-98eb-f7451fca2ae1" providerId="ADAL" clId="{246F1CF6-4362-4BA8-AC20-F1E8CB1B906D}" dt="2023-11-17T23:01:39.091" v="8675" actId="1076"/>
        <pc:sldMkLst>
          <pc:docMk/>
          <pc:sldMk cId="337268116" sldId="285"/>
        </pc:sldMkLst>
      </pc:sldChg>
      <pc:sldChg chg="addSp delSp modSp add mod">
        <pc:chgData name="Brian Connolly" userId="3cc0afaf-3fd4-49d4-98eb-f7451fca2ae1" providerId="ADAL" clId="{246F1CF6-4362-4BA8-AC20-F1E8CB1B906D}" dt="2023-11-17T23:05:03.010" v="8891" actId="1076"/>
        <pc:sldMkLst>
          <pc:docMk/>
          <pc:sldMk cId="399355710" sldId="286"/>
        </pc:sldMkLst>
      </pc:sldChg>
      <pc:sldChg chg="addSp delSp modSp add mod">
        <pc:chgData name="Brian Connolly" userId="3cc0afaf-3fd4-49d4-98eb-f7451fca2ae1" providerId="ADAL" clId="{246F1CF6-4362-4BA8-AC20-F1E8CB1B906D}" dt="2023-11-17T23:07:39.122" v="9161" actId="1076"/>
        <pc:sldMkLst>
          <pc:docMk/>
          <pc:sldMk cId="1063525612" sldId="287"/>
        </pc:sldMkLst>
      </pc:sldChg>
      <pc:sldChg chg="addSp delSp modSp add mod">
        <pc:chgData name="Brian Connolly" userId="3cc0afaf-3fd4-49d4-98eb-f7451fca2ae1" providerId="ADAL" clId="{246F1CF6-4362-4BA8-AC20-F1E8CB1B906D}" dt="2023-11-17T23:50:56.415" v="12170" actId="1076"/>
        <pc:sldMkLst>
          <pc:docMk/>
          <pc:sldMk cId="1021887362" sldId="288"/>
        </pc:sldMkLst>
      </pc:sldChg>
      <pc:sldChg chg="addSp delSp modSp add mod">
        <pc:chgData name="Brian Connolly" userId="3cc0afaf-3fd4-49d4-98eb-f7451fca2ae1" providerId="ADAL" clId="{246F1CF6-4362-4BA8-AC20-F1E8CB1B906D}" dt="2023-11-17T23:20:01.559" v="9650"/>
        <pc:sldMkLst>
          <pc:docMk/>
          <pc:sldMk cId="3909218726" sldId="289"/>
        </pc:sldMkLst>
      </pc:sldChg>
      <pc:sldChg chg="addSp delSp modSp add mod">
        <pc:chgData name="Brian Connolly" userId="3cc0afaf-3fd4-49d4-98eb-f7451fca2ae1" providerId="ADAL" clId="{246F1CF6-4362-4BA8-AC20-F1E8CB1B906D}" dt="2023-11-17T23:30:30.065" v="10643" actId="1076"/>
        <pc:sldMkLst>
          <pc:docMk/>
          <pc:sldMk cId="678456035" sldId="290"/>
        </pc:sldMkLst>
      </pc:sldChg>
      <pc:sldChg chg="addSp delSp modSp add mod">
        <pc:chgData name="Brian Connolly" userId="3cc0afaf-3fd4-49d4-98eb-f7451fca2ae1" providerId="ADAL" clId="{246F1CF6-4362-4BA8-AC20-F1E8CB1B906D}" dt="2023-11-17T23:27:23.088" v="10339" actId="1076"/>
        <pc:sldMkLst>
          <pc:docMk/>
          <pc:sldMk cId="3012041781" sldId="291"/>
        </pc:sldMkLst>
      </pc:sldChg>
      <pc:sldChg chg="addSp delSp modSp add mod">
        <pc:chgData name="Brian Connolly" userId="3cc0afaf-3fd4-49d4-98eb-f7451fca2ae1" providerId="ADAL" clId="{246F1CF6-4362-4BA8-AC20-F1E8CB1B906D}" dt="2023-11-17T23:36:49.952" v="11165" actId="1076"/>
        <pc:sldMkLst>
          <pc:docMk/>
          <pc:sldMk cId="1217179796" sldId="292"/>
        </pc:sldMkLst>
      </pc:sldChg>
      <pc:sldChg chg="addSp delSp modSp add mod">
        <pc:chgData name="Brian Connolly" userId="3cc0afaf-3fd4-49d4-98eb-f7451fca2ae1" providerId="ADAL" clId="{246F1CF6-4362-4BA8-AC20-F1E8CB1B906D}" dt="2023-11-17T23:40:21.464" v="11250" actId="14100"/>
        <pc:sldMkLst>
          <pc:docMk/>
          <pc:sldMk cId="699384044" sldId="293"/>
        </pc:sldMkLst>
      </pc:sldChg>
      <pc:sldChg chg="addSp delSp modSp add mod">
        <pc:chgData name="Brian Connolly" userId="3cc0afaf-3fd4-49d4-98eb-f7451fca2ae1" providerId="ADAL" clId="{246F1CF6-4362-4BA8-AC20-F1E8CB1B906D}" dt="2023-11-17T23:44:00.855" v="11775" actId="1076"/>
        <pc:sldMkLst>
          <pc:docMk/>
          <pc:sldMk cId="3684676538" sldId="294"/>
        </pc:sldMkLst>
      </pc:sldChg>
      <pc:sldChg chg="addSp delSp modSp add mod">
        <pc:chgData name="Brian Connolly" userId="3cc0afaf-3fd4-49d4-98eb-f7451fca2ae1" providerId="ADAL" clId="{246F1CF6-4362-4BA8-AC20-F1E8CB1B906D}" dt="2023-11-17T23:46:02.351" v="12160" actId="1076"/>
        <pc:sldMkLst>
          <pc:docMk/>
          <pc:sldMk cId="2436891897" sldId="295"/>
        </pc:sldMkLst>
      </pc:sldChg>
    </pc:docChg>
  </pc:docChgLst>
  <pc:docChgLst>
    <pc:chgData name="kpayneconsult@gmail.com" userId="S::urn:spo:guest#kpayneconsult@gmail.com::" providerId="AD" clId="Web-{0ABF8258-8848-7C5B-39AA-9F52EAE30591}"/>
    <pc:docChg chg="modSld">
      <pc:chgData name="kpayneconsult@gmail.com" userId="S::urn:spo:guest#kpayneconsult@gmail.com::" providerId="AD" clId="Web-{0ABF8258-8848-7C5B-39AA-9F52EAE30591}" dt="2024-06-13T16:29:29.515" v="1" actId="20577"/>
      <pc:docMkLst>
        <pc:docMk/>
      </pc:docMkLst>
      <pc:sldChg chg="modSp">
        <pc:chgData name="kpayneconsult@gmail.com" userId="S::urn:spo:guest#kpayneconsult@gmail.com::" providerId="AD" clId="Web-{0ABF8258-8848-7C5B-39AA-9F52EAE30591}" dt="2024-06-13T16:29:29.515" v="1" actId="20577"/>
        <pc:sldMkLst>
          <pc:docMk/>
          <pc:sldMk cId="1991010784" sldId="269"/>
        </pc:sldMkLst>
      </pc:sldChg>
    </pc:docChg>
  </pc:docChgLst>
  <pc:docChgLst>
    <pc:chgData name="Brian Connolly" userId="3cc0afaf-3fd4-49d4-98eb-f7451fca2ae1" providerId="ADAL" clId="{D979A9EA-5128-4E07-AC4A-D6855F3D90F1}"/>
    <pc:docChg chg="undo custSel modSld">
      <pc:chgData name="Brian Connolly" userId="3cc0afaf-3fd4-49d4-98eb-f7451fca2ae1" providerId="ADAL" clId="{D979A9EA-5128-4E07-AC4A-D6855F3D90F1}" dt="2024-09-05T00:18:25.470" v="116" actId="20577"/>
      <pc:docMkLst>
        <pc:docMk/>
      </pc:docMkLst>
      <pc:sldChg chg="modSp mod">
        <pc:chgData name="Brian Connolly" userId="3cc0afaf-3fd4-49d4-98eb-f7451fca2ae1" providerId="ADAL" clId="{D979A9EA-5128-4E07-AC4A-D6855F3D90F1}" dt="2024-09-05T00:18:25.470" v="116" actId="20577"/>
        <pc:sldMkLst>
          <pc:docMk/>
          <pc:sldMk cId="3900127704" sldId="263"/>
        </pc:sldMkLst>
      </pc:sldChg>
    </pc:docChg>
  </pc:docChgLst>
  <pc:docChgLst>
    <pc:chgData name="gemma@ruffino.co.uk" userId="S::urn:spo:guest#gemma@ruffino.co.uk::" providerId="AD" clId="Web-{BA5EEE00-55C5-EBAE-25B2-64C326CB1948}"/>
    <pc:docChg chg="modSld">
      <pc:chgData name="gemma@ruffino.co.uk" userId="S::urn:spo:guest#gemma@ruffino.co.uk::" providerId="AD" clId="Web-{BA5EEE00-55C5-EBAE-25B2-64C326CB1948}" dt="2024-12-19T20:00:49.383" v="62" actId="20577"/>
      <pc:docMkLst>
        <pc:docMk/>
      </pc:docMkLst>
      <pc:sldChg chg="modSp">
        <pc:chgData name="gemma@ruffino.co.uk" userId="S::urn:spo:guest#gemma@ruffino.co.uk::" providerId="AD" clId="Web-{BA5EEE00-55C5-EBAE-25B2-64C326CB1948}" dt="2024-12-19T19:59:53.193" v="40" actId="20577"/>
        <pc:sldMkLst>
          <pc:docMk/>
          <pc:sldMk cId="1360813552" sldId="302"/>
        </pc:sldMkLst>
      </pc:sldChg>
      <pc:sldChg chg="modSp">
        <pc:chgData name="gemma@ruffino.co.uk" userId="S::urn:spo:guest#gemma@ruffino.co.uk::" providerId="AD" clId="Web-{BA5EEE00-55C5-EBAE-25B2-64C326CB1948}" dt="2024-12-19T19:58:39.425" v="5"/>
        <pc:sldMkLst>
          <pc:docMk/>
          <pc:sldMk cId="3419174415" sldId="304"/>
        </pc:sldMkLst>
      </pc:sldChg>
    </pc:docChg>
  </pc:docChgLst>
  <pc:docChgLst>
    <pc:chgData name="Brian Connolly" userId="3cc0afaf-3fd4-49d4-98eb-f7451fca2ae1" providerId="ADAL" clId="{8B37661E-725A-4169-9116-593AD8D5CBE2}"/>
    <pc:docChg chg="undo custSel addSld delSld modSld sldOrd modMainMaster">
      <pc:chgData name="Brian Connolly" userId="3cc0afaf-3fd4-49d4-98eb-f7451fca2ae1" providerId="ADAL" clId="{8B37661E-725A-4169-9116-593AD8D5CBE2}" dt="2024-04-03T23:55:59.072" v="462" actId="47"/>
      <pc:docMkLst>
        <pc:docMk/>
      </pc:docMkLst>
      <pc:sldChg chg="addSp delSp modSp mod">
        <pc:chgData name="Brian Connolly" userId="3cc0afaf-3fd4-49d4-98eb-f7451fca2ae1" providerId="ADAL" clId="{8B37661E-725A-4169-9116-593AD8D5CBE2}" dt="2024-04-03T23:23:10.730" v="110" actId="478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8B37661E-725A-4169-9116-593AD8D5CBE2}" dt="2024-04-03T23:23:17.722" v="111" actId="47"/>
        <pc:sldMkLst>
          <pc:docMk/>
          <pc:sldMk cId="4118151600" sldId="264"/>
        </pc:sldMkLst>
      </pc:sldChg>
      <pc:sldChg chg="add del">
        <pc:chgData name="Brian Connolly" userId="3cc0afaf-3fd4-49d4-98eb-f7451fca2ae1" providerId="ADAL" clId="{8B37661E-725A-4169-9116-593AD8D5CBE2}" dt="2024-04-03T23:55:57.606" v="460" actId="47"/>
        <pc:sldMkLst>
          <pc:docMk/>
          <pc:sldMk cId="2903469136" sldId="265"/>
        </pc:sldMkLst>
      </pc:sldChg>
      <pc:sldChg chg="add del">
        <pc:chgData name="Brian Connolly" userId="3cc0afaf-3fd4-49d4-98eb-f7451fca2ae1" providerId="ADAL" clId="{8B37661E-725A-4169-9116-593AD8D5CBE2}" dt="2024-04-03T23:55:57.014" v="459" actId="47"/>
        <pc:sldMkLst>
          <pc:docMk/>
          <pc:sldMk cId="3848813417" sldId="266"/>
        </pc:sldMkLst>
      </pc:sldChg>
      <pc:sldChg chg="add del">
        <pc:chgData name="Brian Connolly" userId="3cc0afaf-3fd4-49d4-98eb-f7451fca2ae1" providerId="ADAL" clId="{8B37661E-725A-4169-9116-593AD8D5CBE2}" dt="2024-04-03T23:55:56.558" v="458" actId="47"/>
        <pc:sldMkLst>
          <pc:docMk/>
          <pc:sldMk cId="950538332" sldId="267"/>
        </pc:sldMkLst>
      </pc:sldChg>
      <pc:sldChg chg="modSp mod">
        <pc:chgData name="Brian Connolly" userId="3cc0afaf-3fd4-49d4-98eb-f7451fca2ae1" providerId="ADAL" clId="{8B37661E-725A-4169-9116-593AD8D5CBE2}" dt="2024-04-03T23:24:26.894" v="221" actId="20577"/>
        <pc:sldMkLst>
          <pc:docMk/>
          <pc:sldMk cId="1991010784" sldId="269"/>
        </pc:sldMkLst>
      </pc:sldChg>
      <pc:sldChg chg="del">
        <pc:chgData name="Brian Connolly" userId="3cc0afaf-3fd4-49d4-98eb-f7451fca2ae1" providerId="ADAL" clId="{8B37661E-725A-4169-9116-593AD8D5CBE2}" dt="2024-04-03T23:43:19.806" v="449" actId="2696"/>
        <pc:sldMkLst>
          <pc:docMk/>
          <pc:sldMk cId="3372118001" sldId="270"/>
        </pc:sldMkLst>
      </pc:sldChg>
      <pc:sldChg chg="add del">
        <pc:chgData name="Brian Connolly" userId="3cc0afaf-3fd4-49d4-98eb-f7451fca2ae1" providerId="ADAL" clId="{8B37661E-725A-4169-9116-593AD8D5CBE2}" dt="2024-04-03T23:43:50.449" v="451" actId="47"/>
        <pc:sldMkLst>
          <pc:docMk/>
          <pc:sldMk cId="1263492507" sldId="271"/>
        </pc:sldMkLst>
      </pc:sldChg>
      <pc:sldChg chg="modSp mod ord">
        <pc:chgData name="Brian Connolly" userId="3cc0afaf-3fd4-49d4-98eb-f7451fca2ae1" providerId="ADAL" clId="{8B37661E-725A-4169-9116-593AD8D5CBE2}" dt="2024-04-03T23:27:07.481" v="245" actId="20577"/>
        <pc:sldMkLst>
          <pc:docMk/>
          <pc:sldMk cId="820570565" sldId="273"/>
        </pc:sldMkLst>
      </pc:sldChg>
      <pc:sldChg chg="modSp mod ord">
        <pc:chgData name="Brian Connolly" userId="3cc0afaf-3fd4-49d4-98eb-f7451fca2ae1" providerId="ADAL" clId="{8B37661E-725A-4169-9116-593AD8D5CBE2}" dt="2024-04-03T23:29:04.117" v="345" actId="6549"/>
        <pc:sldMkLst>
          <pc:docMk/>
          <pc:sldMk cId="1572703267" sldId="274"/>
        </pc:sldMkLst>
      </pc:sldChg>
      <pc:sldChg chg="modSp mod">
        <pc:chgData name="Brian Connolly" userId="3cc0afaf-3fd4-49d4-98eb-f7451fca2ae1" providerId="ADAL" clId="{8B37661E-725A-4169-9116-593AD8D5CBE2}" dt="2024-04-03T23:30:29.123" v="394" actId="6549"/>
        <pc:sldMkLst>
          <pc:docMk/>
          <pc:sldMk cId="121312072" sldId="275"/>
        </pc:sldMkLst>
      </pc:sldChg>
      <pc:sldChg chg="del">
        <pc:chgData name="Brian Connolly" userId="3cc0afaf-3fd4-49d4-98eb-f7451fca2ae1" providerId="ADAL" clId="{8B37661E-725A-4169-9116-593AD8D5CBE2}" dt="2024-04-03T23:31:29.657" v="395" actId="47"/>
        <pc:sldMkLst>
          <pc:docMk/>
          <pc:sldMk cId="3796499601" sldId="299"/>
        </pc:sldMkLst>
      </pc:sldChg>
      <pc:sldChg chg="modSp mod">
        <pc:chgData name="Brian Connolly" userId="3cc0afaf-3fd4-49d4-98eb-f7451fca2ae1" providerId="ADAL" clId="{8B37661E-725A-4169-9116-593AD8D5CBE2}" dt="2024-04-03T23:37:32.433" v="412" actId="20577"/>
        <pc:sldMkLst>
          <pc:docMk/>
          <pc:sldMk cId="3910183638" sldId="300"/>
        </pc:sldMkLst>
      </pc:sldChg>
      <pc:sldChg chg="del">
        <pc:chgData name="Brian Connolly" userId="3cc0afaf-3fd4-49d4-98eb-f7451fca2ae1" providerId="ADAL" clId="{8B37661E-725A-4169-9116-593AD8D5CBE2}" dt="2024-04-03T23:53:35.906" v="452" actId="47"/>
        <pc:sldMkLst>
          <pc:docMk/>
          <pc:sldMk cId="1695253752" sldId="301"/>
        </pc:sldMkLst>
      </pc:sldChg>
      <pc:sldChg chg="modSp add mod">
        <pc:chgData name="Brian Connolly" userId="3cc0afaf-3fd4-49d4-98eb-f7451fca2ae1" providerId="ADAL" clId="{8B37661E-725A-4169-9116-593AD8D5CBE2}" dt="2024-04-03T23:38:44.808" v="438" actId="403"/>
        <pc:sldMkLst>
          <pc:docMk/>
          <pc:sldMk cId="1360813552" sldId="302"/>
        </pc:sldMkLst>
      </pc:sldChg>
      <pc:sldChg chg="modSp add mod">
        <pc:chgData name="Brian Connolly" userId="3cc0afaf-3fd4-49d4-98eb-f7451fca2ae1" providerId="ADAL" clId="{8B37661E-725A-4169-9116-593AD8D5CBE2}" dt="2024-04-03T23:41:46.563" v="448" actId="207"/>
        <pc:sldMkLst>
          <pc:docMk/>
          <pc:sldMk cId="988281757" sldId="303"/>
        </pc:sldMkLst>
      </pc:sldChg>
      <pc:sldChg chg="new add del">
        <pc:chgData name="Brian Connolly" userId="3cc0afaf-3fd4-49d4-98eb-f7451fca2ae1" providerId="ADAL" clId="{8B37661E-725A-4169-9116-593AD8D5CBE2}" dt="2024-04-03T23:55:59.072" v="462" actId="47"/>
        <pc:sldMkLst>
          <pc:docMk/>
          <pc:sldMk cId="198003895" sldId="304"/>
        </pc:sldMkLst>
      </pc:sldChg>
      <pc:sldMasterChg chg="modSldLayout">
        <pc:chgData name="Brian Connolly" userId="3cc0afaf-3fd4-49d4-98eb-f7451fca2ae1" providerId="ADAL" clId="{8B37661E-725A-4169-9116-593AD8D5CBE2}" dt="2024-04-03T23:23:04.922" v="109" actId="20577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B37661E-725A-4169-9116-593AD8D5CBE2}" dt="2024-04-03T23:23:04.922" v="109" actId="20577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4CB4CC3F-3503-4B48-B982-50DC68E6F55D}"/>
    <pc:docChg chg="undo redo custSel modSld">
      <pc:chgData name="Brian Connolly" userId="3cc0afaf-3fd4-49d4-98eb-f7451fca2ae1" providerId="ADAL" clId="{4CB4CC3F-3503-4B48-B982-50DC68E6F55D}" dt="2024-08-19T20:27:20.851" v="1205" actId="113"/>
      <pc:docMkLst>
        <pc:docMk/>
      </pc:docMkLst>
      <pc:sldChg chg="modSp mod">
        <pc:chgData name="Brian Connolly" userId="3cc0afaf-3fd4-49d4-98eb-f7451fca2ae1" providerId="ADAL" clId="{4CB4CC3F-3503-4B48-B982-50DC68E6F55D}" dt="2024-08-19T20:04:26.708" v="631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4CB4CC3F-3503-4B48-B982-50DC68E6F55D}" dt="2024-08-19T20:12:04.232" v="1032" actId="1076"/>
        <pc:sldMkLst>
          <pc:docMk/>
          <pc:sldMk cId="1572703267" sldId="274"/>
        </pc:sldMkLst>
      </pc:sldChg>
      <pc:sldChg chg="modSp mod">
        <pc:chgData name="Brian Connolly" userId="3cc0afaf-3fd4-49d4-98eb-f7451fca2ae1" providerId="ADAL" clId="{4CB4CC3F-3503-4B48-B982-50DC68E6F55D}" dt="2024-08-19T20:12:00.749" v="1031" actId="1076"/>
        <pc:sldMkLst>
          <pc:docMk/>
          <pc:sldMk cId="121312072" sldId="275"/>
        </pc:sldMkLst>
      </pc:sldChg>
      <pc:sldChg chg="modSp mod">
        <pc:chgData name="Brian Connolly" userId="3cc0afaf-3fd4-49d4-98eb-f7451fca2ae1" providerId="ADAL" clId="{4CB4CC3F-3503-4B48-B982-50DC68E6F55D}" dt="2024-08-19T20:24:10.055" v="1201" actId="20577"/>
        <pc:sldMkLst>
          <pc:docMk/>
          <pc:sldMk cId="2904213128" sldId="276"/>
        </pc:sldMkLst>
      </pc:sldChg>
      <pc:sldChg chg="modSp mod">
        <pc:chgData name="Brian Connolly" userId="3cc0afaf-3fd4-49d4-98eb-f7451fca2ae1" providerId="ADAL" clId="{4CB4CC3F-3503-4B48-B982-50DC68E6F55D}" dt="2024-08-19T20:27:20.851" v="1205" actId="113"/>
        <pc:sldMkLst>
          <pc:docMk/>
          <pc:sldMk cId="2174208546" sldId="278"/>
        </pc:sldMkLst>
      </pc:sldChg>
      <pc:sldChg chg="modSp mod">
        <pc:chgData name="Brian Connolly" userId="3cc0afaf-3fd4-49d4-98eb-f7451fca2ae1" providerId="ADAL" clId="{4CB4CC3F-3503-4B48-B982-50DC68E6F55D}" dt="2024-08-19T20:22:26.364" v="1081" actId="20577"/>
        <pc:sldMkLst>
          <pc:docMk/>
          <pc:sldMk cId="1360813552" sldId="302"/>
        </pc:sldMkLst>
      </pc:sldChg>
      <pc:sldChg chg="modSp mod">
        <pc:chgData name="Brian Connolly" userId="3cc0afaf-3fd4-49d4-98eb-f7451fca2ae1" providerId="ADAL" clId="{4CB4CC3F-3503-4B48-B982-50DC68E6F55D}" dt="2024-08-19T20:22:34.737" v="1113" actId="20577"/>
        <pc:sldMkLst>
          <pc:docMk/>
          <pc:sldMk cId="988281757" sldId="303"/>
        </pc:sldMkLst>
      </pc:sldChg>
      <pc:sldChg chg="modSp mod">
        <pc:chgData name="Brian Connolly" userId="3cc0afaf-3fd4-49d4-98eb-f7451fca2ae1" providerId="ADAL" clId="{4CB4CC3F-3503-4B48-B982-50DC68E6F55D}" dt="2024-08-19T20:04:55.095" v="636" actId="255"/>
        <pc:sldMkLst>
          <pc:docMk/>
          <pc:sldMk cId="3419174415" sldId="304"/>
        </pc:sldMkLst>
      </pc:sldChg>
    </pc:docChg>
  </pc:docChgLst>
  <pc:docChgLst>
    <pc:chgData name="Brian Connolly" userId="3cc0afaf-3fd4-49d4-98eb-f7451fca2ae1" providerId="ADAL" clId="{16C16103-8B16-46DA-8E11-60142C34A224}"/>
    <pc:docChg chg="modSld">
      <pc:chgData name="Brian Connolly" userId="3cc0afaf-3fd4-49d4-98eb-f7451fca2ae1" providerId="ADAL" clId="{16C16103-8B16-46DA-8E11-60142C34A224}" dt="2024-08-30T13:27:13.176" v="13"/>
      <pc:docMkLst>
        <pc:docMk/>
      </pc:docMkLst>
      <pc:sldChg chg="modSp mod">
        <pc:chgData name="Brian Connolly" userId="3cc0afaf-3fd4-49d4-98eb-f7451fca2ae1" providerId="ADAL" clId="{16C16103-8B16-46DA-8E11-60142C34A224}" dt="2024-08-30T13:27:13.176" v="13"/>
        <pc:sldMkLst>
          <pc:docMk/>
          <pc:sldMk cId="1256394067" sldId="268"/>
        </pc:sldMkLst>
      </pc:sldChg>
      <pc:sldChg chg="modSp mod">
        <pc:chgData name="Brian Connolly" userId="3cc0afaf-3fd4-49d4-98eb-f7451fca2ae1" providerId="ADAL" clId="{16C16103-8B16-46DA-8E11-60142C34A224}" dt="2024-08-30T13:04:39.163" v="2" actId="1076"/>
        <pc:sldMkLst>
          <pc:docMk/>
          <pc:sldMk cId="1991010784" sldId="269"/>
        </pc:sldMkLst>
      </pc:sldChg>
      <pc:sldChg chg="modSp">
        <pc:chgData name="Brian Connolly" userId="3cc0afaf-3fd4-49d4-98eb-f7451fca2ae1" providerId="ADAL" clId="{16C16103-8B16-46DA-8E11-60142C34A224}" dt="2024-08-30T13:23:32.135" v="7"/>
        <pc:sldMkLst>
          <pc:docMk/>
          <pc:sldMk cId="1263492507" sldId="271"/>
        </pc:sldMkLst>
      </pc:sldChg>
      <pc:sldChg chg="modSp mod">
        <pc:chgData name="Brian Connolly" userId="3cc0afaf-3fd4-49d4-98eb-f7451fca2ae1" providerId="ADAL" clId="{16C16103-8B16-46DA-8E11-60142C34A224}" dt="2024-08-30T13:11:41.301" v="3" actId="6549"/>
        <pc:sldMkLst>
          <pc:docMk/>
          <pc:sldMk cId="820570565" sldId="273"/>
        </pc:sldMkLst>
      </pc:sldChg>
      <pc:sldChg chg="modSp mod">
        <pc:chgData name="Brian Connolly" userId="3cc0afaf-3fd4-49d4-98eb-f7451fca2ae1" providerId="ADAL" clId="{16C16103-8B16-46DA-8E11-60142C34A224}" dt="2024-08-30T13:25:18.791" v="8" actId="1076"/>
        <pc:sldMkLst>
          <pc:docMk/>
          <pc:sldMk cId="2174208546" sldId="278"/>
        </pc:sldMkLst>
      </pc:sldChg>
      <pc:sldChg chg="modSp mod">
        <pc:chgData name="Brian Connolly" userId="3cc0afaf-3fd4-49d4-98eb-f7451fca2ae1" providerId="ADAL" clId="{16C16103-8B16-46DA-8E11-60142C34A224}" dt="2024-08-30T13:26:04.638" v="9" actId="1076"/>
        <pc:sldMkLst>
          <pc:docMk/>
          <pc:sldMk cId="608452049" sldId="279"/>
        </pc:sldMkLst>
      </pc:sldChg>
      <pc:sldChg chg="modSp mod">
        <pc:chgData name="Brian Connolly" userId="3cc0afaf-3fd4-49d4-98eb-f7451fca2ae1" providerId="ADAL" clId="{16C16103-8B16-46DA-8E11-60142C34A224}" dt="2024-08-30T13:20:42.079" v="4" actId="1076"/>
        <pc:sldMkLst>
          <pc:docMk/>
          <pc:sldMk cId="3910183638" sldId="300"/>
        </pc:sldMkLst>
      </pc:sldChg>
      <pc:sldChg chg="modSp mod">
        <pc:chgData name="Brian Connolly" userId="3cc0afaf-3fd4-49d4-98eb-f7451fca2ae1" providerId="ADAL" clId="{16C16103-8B16-46DA-8E11-60142C34A224}" dt="2024-08-30T13:21:42.184" v="5" actId="1076"/>
        <pc:sldMkLst>
          <pc:docMk/>
          <pc:sldMk cId="1360813552" sldId="302"/>
        </pc:sldMkLst>
      </pc:sldChg>
      <pc:sldChg chg="modSp mod">
        <pc:chgData name="Brian Connolly" userId="3cc0afaf-3fd4-49d4-98eb-f7451fca2ae1" providerId="ADAL" clId="{16C16103-8B16-46DA-8E11-60142C34A224}" dt="2024-08-30T13:22:38.816" v="6" actId="1076"/>
        <pc:sldMkLst>
          <pc:docMk/>
          <pc:sldMk cId="988281757" sldId="303"/>
        </pc:sldMkLst>
      </pc:sldChg>
    </pc:docChg>
  </pc:docChgLst>
  <pc:docChgLst>
    <pc:chgData name="Lotta Hagman" userId="d6416cb5-e18c-4783-84b1-dc0e5cd678ba" providerId="ADAL" clId="{ED9F4A46-024D-439F-9611-842CF1595F7D}"/>
    <pc:docChg chg="custSel modSld">
      <pc:chgData name="Lotta Hagman" userId="d6416cb5-e18c-4783-84b1-dc0e5cd678ba" providerId="ADAL" clId="{ED9F4A46-024D-439F-9611-842CF1595F7D}" dt="2024-08-29T22:47:47.201" v="392" actId="20577"/>
      <pc:docMkLst>
        <pc:docMk/>
      </pc:docMkLst>
      <pc:sldChg chg="modSp mod">
        <pc:chgData name="Lotta Hagman" userId="d6416cb5-e18c-4783-84b1-dc0e5cd678ba" providerId="ADAL" clId="{ED9F4A46-024D-439F-9611-842CF1595F7D}" dt="2024-08-29T22:33:43.144" v="299" actId="20577"/>
        <pc:sldMkLst>
          <pc:docMk/>
          <pc:sldMk cId="1256394067" sldId="268"/>
        </pc:sldMkLst>
      </pc:sldChg>
      <pc:sldChg chg="addSp delSp modSp mod">
        <pc:chgData name="Lotta Hagman" userId="d6416cb5-e18c-4783-84b1-dc0e5cd678ba" providerId="ADAL" clId="{ED9F4A46-024D-439F-9611-842CF1595F7D}" dt="2024-08-29T21:35:09.161" v="8" actId="14100"/>
        <pc:sldMkLst>
          <pc:docMk/>
          <pc:sldMk cId="1991010784" sldId="269"/>
        </pc:sldMkLst>
      </pc:sldChg>
      <pc:sldChg chg="modSp mod">
        <pc:chgData name="Lotta Hagman" userId="d6416cb5-e18c-4783-84b1-dc0e5cd678ba" providerId="ADAL" clId="{ED9F4A46-024D-439F-9611-842CF1595F7D}" dt="2024-08-29T22:42:01.658" v="365" actId="20577"/>
        <pc:sldMkLst>
          <pc:docMk/>
          <pc:sldMk cId="3419174415" sldId="304"/>
        </pc:sldMkLst>
      </pc:sldChg>
    </pc:docChg>
  </pc:docChgLst>
  <pc:docChgLst>
    <pc:chgData name="Brian Connolly" userId="3cc0afaf-3fd4-49d4-98eb-f7451fca2ae1" providerId="ADAL" clId="{900B1027-16C5-45B8-8BCE-BD8A63BC541C}"/>
    <pc:docChg chg="modMainMaster">
      <pc:chgData name="Brian Connolly" userId="3cc0afaf-3fd4-49d4-98eb-f7451fca2ae1" providerId="ADAL" clId="{900B1027-16C5-45B8-8BCE-BD8A63BC541C}" dt="2025-03-17T07:43:51.651" v="1" actId="20577"/>
      <pc:docMkLst>
        <pc:docMk/>
      </pc:docMkLst>
      <pc:sldMasterChg chg="modSp mod">
        <pc:chgData name="Brian Connolly" userId="3cc0afaf-3fd4-49d4-98eb-f7451fca2ae1" providerId="ADAL" clId="{900B1027-16C5-45B8-8BCE-BD8A63BC541C}" dt="2025-03-17T07:43:51.651" v="1" actId="20577"/>
        <pc:sldMasterMkLst>
          <pc:docMk/>
          <pc:sldMasterMk cId="4131813110" sldId="2147483648"/>
        </pc:sldMasterMkLst>
      </pc:sldMasterChg>
    </pc:docChg>
  </pc:docChgLst>
  <pc:docChgLst>
    <pc:chgData name="Terbish Tsendsuren" userId="S::tsendsuren@un.org::01ac52e2-acaa-4e6f-bbf6-c264e303a0e6" providerId="AD" clId="Web-{892CF84E-9439-7F96-F12B-CDB5B0159AC4}"/>
    <pc:docChg chg="modSld">
      <pc:chgData name="Terbish Tsendsuren" userId="S::tsendsuren@un.org::01ac52e2-acaa-4e6f-bbf6-c264e303a0e6" providerId="AD" clId="Web-{892CF84E-9439-7F96-F12B-CDB5B0159AC4}" dt="2024-10-01T12:05:43.491" v="259"/>
      <pc:docMkLst>
        <pc:docMk/>
      </pc:docMkLst>
      <pc:sldChg chg="modSp">
        <pc:chgData name="Terbish Tsendsuren" userId="S::tsendsuren@un.org::01ac52e2-acaa-4e6f-bbf6-c264e303a0e6" providerId="AD" clId="Web-{892CF84E-9439-7F96-F12B-CDB5B0159AC4}" dt="2024-10-01T12:05:43.491" v="259"/>
        <pc:sldMkLst>
          <pc:docMk/>
          <pc:sldMk cId="1125233477" sldId="306"/>
        </pc:sldMkLst>
      </pc:sldChg>
      <pc:sldChg chg="modSp">
        <pc:chgData name="Terbish Tsendsuren" userId="S::tsendsuren@un.org::01ac52e2-acaa-4e6f-bbf6-c264e303a0e6" providerId="AD" clId="Web-{892CF84E-9439-7F96-F12B-CDB5B0159AC4}" dt="2024-10-01T11:56:34.847" v="205" actId="20577"/>
        <pc:sldMkLst>
          <pc:docMk/>
          <pc:sldMk cId="2399830042" sldId="307"/>
        </pc:sldMkLst>
      </pc:sldChg>
    </pc:docChg>
  </pc:docChgLst>
  <pc:docChgLst>
    <pc:chgData name="Brian Connolly" userId="3cc0afaf-3fd4-49d4-98eb-f7451fca2ae1" providerId="ADAL" clId="{EF625560-550E-4C43-8BC6-45D51D6E8CF6}"/>
    <pc:docChg chg="undo custSel addSld delSld modSld sldOrd">
      <pc:chgData name="Brian Connolly" userId="3cc0afaf-3fd4-49d4-98eb-f7451fca2ae1" providerId="ADAL" clId="{EF625560-550E-4C43-8BC6-45D51D6E8CF6}" dt="2023-12-29T17:34:29.208" v="3551" actId="47"/>
      <pc:docMkLst>
        <pc:docMk/>
      </pc:docMkLst>
      <pc:sldChg chg="modSp mod ord">
        <pc:chgData name="Brian Connolly" userId="3cc0afaf-3fd4-49d4-98eb-f7451fca2ae1" providerId="ADAL" clId="{EF625560-550E-4C43-8BC6-45D51D6E8CF6}" dt="2023-12-29T16:24:03.671" v="1391"/>
        <pc:sldMkLst>
          <pc:docMk/>
          <pc:sldMk cId="3372118001" sldId="270"/>
        </pc:sldMkLst>
      </pc:sldChg>
      <pc:sldChg chg="ord">
        <pc:chgData name="Brian Connolly" userId="3cc0afaf-3fd4-49d4-98eb-f7451fca2ae1" providerId="ADAL" clId="{EF625560-550E-4C43-8BC6-45D51D6E8CF6}" dt="2023-12-29T16:56:58.205" v="2158"/>
        <pc:sldMkLst>
          <pc:docMk/>
          <pc:sldMk cId="1263492507" sldId="271"/>
        </pc:sldMkLst>
      </pc:sldChg>
      <pc:sldChg chg="del">
        <pc:chgData name="Brian Connolly" userId="3cc0afaf-3fd4-49d4-98eb-f7451fca2ae1" providerId="ADAL" clId="{EF625560-550E-4C43-8BC6-45D51D6E8CF6}" dt="2023-12-29T16:23:18.837" v="1374" actId="2696"/>
        <pc:sldMkLst>
          <pc:docMk/>
          <pc:sldMk cId="3410339950" sldId="272"/>
        </pc:sldMkLst>
      </pc:sldChg>
      <pc:sldChg chg="modSp mod ord">
        <pc:chgData name="Brian Connolly" userId="3cc0afaf-3fd4-49d4-98eb-f7451fca2ae1" providerId="ADAL" clId="{EF625560-550E-4C43-8BC6-45D51D6E8CF6}" dt="2023-12-29T16:49:41.497" v="1889" actId="6549"/>
        <pc:sldMkLst>
          <pc:docMk/>
          <pc:sldMk cId="820570565" sldId="273"/>
        </pc:sldMkLst>
      </pc:sldChg>
      <pc:sldChg chg="modSp mod ord">
        <pc:chgData name="Brian Connolly" userId="3cc0afaf-3fd4-49d4-98eb-f7451fca2ae1" providerId="ADAL" clId="{EF625560-550E-4C43-8BC6-45D51D6E8CF6}" dt="2023-12-29T16:27:28.766" v="1566"/>
        <pc:sldMkLst>
          <pc:docMk/>
          <pc:sldMk cId="121312072" sldId="275"/>
        </pc:sldMkLst>
      </pc:sldChg>
      <pc:sldChg chg="ord">
        <pc:chgData name="Brian Connolly" userId="3cc0afaf-3fd4-49d4-98eb-f7451fca2ae1" providerId="ADAL" clId="{EF625560-550E-4C43-8BC6-45D51D6E8CF6}" dt="2023-12-29T16:24:04.638" v="1393"/>
        <pc:sldMkLst>
          <pc:docMk/>
          <pc:sldMk cId="2904213128" sldId="276"/>
        </pc:sldMkLst>
      </pc:sldChg>
      <pc:sldChg chg="del">
        <pc:chgData name="Brian Connolly" userId="3cc0afaf-3fd4-49d4-98eb-f7451fca2ae1" providerId="ADAL" clId="{EF625560-550E-4C43-8BC6-45D51D6E8CF6}" dt="2023-12-29T17:34:29.208" v="3551" actId="47"/>
        <pc:sldMkLst>
          <pc:docMk/>
          <pc:sldMk cId="96688489" sldId="277"/>
        </pc:sldMkLst>
      </pc:sldChg>
      <pc:sldChg chg="modSp mod ord">
        <pc:chgData name="Brian Connolly" userId="3cc0afaf-3fd4-49d4-98eb-f7451fca2ae1" providerId="ADAL" clId="{EF625560-550E-4C43-8BC6-45D51D6E8CF6}" dt="2023-12-29T17:28:55.012" v="3548"/>
        <pc:sldMkLst>
          <pc:docMk/>
          <pc:sldMk cId="2174208546" sldId="278"/>
        </pc:sldMkLst>
      </pc:sldChg>
      <pc:sldChg chg="ord">
        <pc:chgData name="Brian Connolly" userId="3cc0afaf-3fd4-49d4-98eb-f7451fca2ae1" providerId="ADAL" clId="{EF625560-550E-4C43-8BC6-45D51D6E8CF6}" dt="2023-12-29T17:29:50.452" v="3550"/>
        <pc:sldMkLst>
          <pc:docMk/>
          <pc:sldMk cId="608452049" sldId="279"/>
        </pc:sldMkLst>
      </pc:sldChg>
      <pc:sldChg chg="addSp modSp add del mod">
        <pc:chgData name="Brian Connolly" userId="3cc0afaf-3fd4-49d4-98eb-f7451fca2ae1" providerId="ADAL" clId="{EF625560-550E-4C43-8BC6-45D51D6E8CF6}" dt="2023-12-29T16:23:42.195" v="1379" actId="47"/>
        <pc:sldMkLst>
          <pc:docMk/>
          <pc:sldMk cId="4064945850" sldId="296"/>
        </pc:sldMkLst>
      </pc:sldChg>
      <pc:sldChg chg="addSp delSp modSp add del mod">
        <pc:chgData name="Brian Connolly" userId="3cc0afaf-3fd4-49d4-98eb-f7451fca2ae1" providerId="ADAL" clId="{EF625560-550E-4C43-8BC6-45D51D6E8CF6}" dt="2023-12-29T16:23:44.170" v="1380" actId="47"/>
        <pc:sldMkLst>
          <pc:docMk/>
          <pc:sldMk cId="1775455905" sldId="297"/>
        </pc:sldMkLst>
      </pc:sldChg>
      <pc:sldChg chg="add del">
        <pc:chgData name="Brian Connolly" userId="3cc0afaf-3fd4-49d4-98eb-f7451fca2ae1" providerId="ADAL" clId="{EF625560-550E-4C43-8BC6-45D51D6E8CF6}" dt="2023-12-29T15:54:17.816" v="10" actId="2696"/>
        <pc:sldMkLst>
          <pc:docMk/>
          <pc:sldMk cId="2038776741" sldId="297"/>
        </pc:sldMkLst>
      </pc:sldChg>
      <pc:sldChg chg="add del">
        <pc:chgData name="Brian Connolly" userId="3cc0afaf-3fd4-49d4-98eb-f7451fca2ae1" providerId="ADAL" clId="{EF625560-550E-4C43-8BC6-45D51D6E8CF6}" dt="2023-12-29T15:54:15.867" v="9" actId="2696"/>
        <pc:sldMkLst>
          <pc:docMk/>
          <pc:sldMk cId="3851599963" sldId="298"/>
        </pc:sldMkLst>
      </pc:sldChg>
      <pc:sldChg chg="addSp delSp modSp add del mod">
        <pc:chgData name="Brian Connolly" userId="3cc0afaf-3fd4-49d4-98eb-f7451fca2ae1" providerId="ADAL" clId="{EF625560-550E-4C43-8BC6-45D51D6E8CF6}" dt="2023-12-29T16:23:45.608" v="1381" actId="47"/>
        <pc:sldMkLst>
          <pc:docMk/>
          <pc:sldMk cId="3965039170" sldId="298"/>
        </pc:sldMkLst>
      </pc:sldChg>
      <pc:sldChg chg="delSp modSp add mod ord">
        <pc:chgData name="Brian Connolly" userId="3cc0afaf-3fd4-49d4-98eb-f7451fca2ae1" providerId="ADAL" clId="{EF625560-550E-4C43-8BC6-45D51D6E8CF6}" dt="2023-12-29T16:24:09.318" v="1395"/>
        <pc:sldMkLst>
          <pc:docMk/>
          <pc:sldMk cId="3796499601" sldId="299"/>
        </pc:sldMkLst>
      </pc:sldChg>
      <pc:sldChg chg="modSp add mod ord">
        <pc:chgData name="Brian Connolly" userId="3cc0afaf-3fd4-49d4-98eb-f7451fca2ae1" providerId="ADAL" clId="{EF625560-550E-4C43-8BC6-45D51D6E8CF6}" dt="2023-12-29T16:56:41.481" v="2156" actId="20577"/>
        <pc:sldMkLst>
          <pc:docMk/>
          <pc:sldMk cId="3910183638" sldId="300"/>
        </pc:sldMkLst>
      </pc:sldChg>
      <pc:sldChg chg="addSp modSp add mod">
        <pc:chgData name="Brian Connolly" userId="3cc0afaf-3fd4-49d4-98eb-f7451fca2ae1" providerId="ADAL" clId="{EF625560-550E-4C43-8BC6-45D51D6E8CF6}" dt="2023-12-29T17:01:11.187" v="2677" actId="313"/>
        <pc:sldMkLst>
          <pc:docMk/>
          <pc:sldMk cId="1695253752" sldId="301"/>
        </pc:sldMkLst>
      </pc:sldChg>
    </pc:docChg>
  </pc:docChgLst>
  <pc:docChgLst>
    <pc:chgData name="Lotta Hagman" userId="d6416cb5-e18c-4783-84b1-dc0e5cd678ba" providerId="ADAL" clId="{14925111-0539-4FF3-AC04-A94B07F11AC1}"/>
    <pc:docChg chg="undo custSel modSld">
      <pc:chgData name="Lotta Hagman" userId="d6416cb5-e18c-4783-84b1-dc0e5cd678ba" providerId="ADAL" clId="{14925111-0539-4FF3-AC04-A94B07F11AC1}" dt="2024-10-17T20:35:25.077" v="132" actId="20577"/>
      <pc:docMkLst>
        <pc:docMk/>
      </pc:docMkLst>
      <pc:sldChg chg="modSp mod">
        <pc:chgData name="Lotta Hagman" userId="d6416cb5-e18c-4783-84b1-dc0e5cd678ba" providerId="ADAL" clId="{14925111-0539-4FF3-AC04-A94B07F11AC1}" dt="2024-10-08T15:50:20.736" v="42" actId="20577"/>
        <pc:sldMkLst>
          <pc:docMk/>
          <pc:sldMk cId="3910183638" sldId="300"/>
        </pc:sldMkLst>
      </pc:sldChg>
      <pc:sldChg chg="modSp mod">
        <pc:chgData name="Lotta Hagman" userId="d6416cb5-e18c-4783-84b1-dc0e5cd678ba" providerId="ADAL" clId="{14925111-0539-4FF3-AC04-A94B07F11AC1}" dt="2024-10-17T20:35:25.077" v="132" actId="20577"/>
        <pc:sldMkLst>
          <pc:docMk/>
          <pc:sldMk cId="988281757" sldId="303"/>
        </pc:sldMkLst>
      </pc:sldChg>
      <pc:sldChg chg="modSp mod">
        <pc:chgData name="Lotta Hagman" userId="d6416cb5-e18c-4783-84b1-dc0e5cd678ba" providerId="ADAL" clId="{14925111-0539-4FF3-AC04-A94B07F11AC1}" dt="2024-10-17T20:30:49.801" v="54" actId="20577"/>
        <pc:sldMkLst>
          <pc:docMk/>
          <pc:sldMk cId="1125233477" sldId="306"/>
        </pc:sldMkLst>
      </pc:sldChg>
    </pc:docChg>
  </pc:docChgLst>
  <pc:docChgLst>
    <pc:chgData name="Brian Connolly" userId="3cc0afaf-3fd4-49d4-98eb-f7451fca2ae1" providerId="ADAL" clId="{1BC252A8-291C-49E6-8094-0CF0E36ACF5A}"/>
    <pc:docChg chg="undo custSel modSld modMainMaster">
      <pc:chgData name="Brian Connolly" userId="3cc0afaf-3fd4-49d4-98eb-f7451fca2ae1" providerId="ADAL" clId="{1BC252A8-291C-49E6-8094-0CF0E36ACF5A}" dt="2025-07-03T16:32:19.093" v="39" actId="1076"/>
      <pc:docMkLst>
        <pc:docMk/>
      </pc:docMkLst>
      <pc:sldChg chg="modSp mod">
        <pc:chgData name="Brian Connolly" userId="3cc0afaf-3fd4-49d4-98eb-f7451fca2ae1" providerId="ADAL" clId="{1BC252A8-291C-49E6-8094-0CF0E36ACF5A}" dt="2025-07-03T16:27:22.477" v="9" actId="1076"/>
        <pc:sldMkLst>
          <pc:docMk/>
          <pc:sldMk cId="3419174415" sldId="304"/>
        </pc:sldMkLst>
        <pc:graphicFrameChg chg="mod modGraphic">
          <ac:chgData name="Brian Connolly" userId="3cc0afaf-3fd4-49d4-98eb-f7451fca2ae1" providerId="ADAL" clId="{1BC252A8-291C-49E6-8094-0CF0E36ACF5A}" dt="2025-07-03T16:27:22.477" v="9" actId="1076"/>
          <ac:graphicFrameMkLst>
            <pc:docMk/>
            <pc:sldMk cId="3419174415" sldId="304"/>
            <ac:graphicFrameMk id="2" creationId="{6D8C66D9-3288-E07D-7A28-F796AC573CDF}"/>
          </ac:graphicFrameMkLst>
        </pc:graphicFrameChg>
      </pc:sldChg>
      <pc:sldMasterChg chg="modSp mod">
        <pc:chgData name="Brian Connolly" userId="3cc0afaf-3fd4-49d4-98eb-f7451fca2ae1" providerId="ADAL" clId="{1BC252A8-291C-49E6-8094-0CF0E36ACF5A}" dt="2025-07-03T16:27:10.087" v="7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1BC252A8-291C-49E6-8094-0CF0E36ACF5A}" dt="2025-07-03T16:27:10.087" v="7" actId="404"/>
          <ac:spMkLst>
            <pc:docMk/>
            <pc:sldMasterMk cId="4131813110" sldId="2147483648"/>
            <ac:spMk id="3" creationId="{1852148B-9182-1C55-E4AE-E8374CE8BB47}"/>
          </ac:spMkLst>
        </pc:spChg>
        <pc:spChg chg="mod">
          <ac:chgData name="Brian Connolly" userId="3cc0afaf-3fd4-49d4-98eb-f7451fca2ae1" providerId="ADAL" clId="{1BC252A8-291C-49E6-8094-0CF0E36ACF5A}" dt="2025-07-03T16:26:57.550" v="0" actId="404"/>
          <ac:spMkLst>
            <pc:docMk/>
            <pc:sldMasterMk cId="4131813110" sldId="2147483648"/>
            <ac:spMk id="5" creationId="{91BFE1FF-1643-4A21-07D5-E29AF91B4B69}"/>
          </ac:spMkLst>
        </pc:spChg>
      </pc:sldMasterChg>
    </pc:docChg>
  </pc:docChgLst>
  <pc:docChgLst>
    <pc:chgData name="Brian Connolly" userId="3cc0afaf-3fd4-49d4-98eb-f7451fca2ae1" providerId="ADAL" clId="{56A674DA-952F-474A-A9B6-40375FF56A18}"/>
    <pc:docChg chg="custSel modSld">
      <pc:chgData name="Brian Connolly" userId="3cc0afaf-3fd4-49d4-98eb-f7451fca2ae1" providerId="ADAL" clId="{56A674DA-952F-474A-A9B6-40375FF56A18}" dt="2024-08-26T22:05:16.509" v="76" actId="1076"/>
      <pc:docMkLst>
        <pc:docMk/>
      </pc:docMkLst>
      <pc:sldChg chg="addSp delSp modSp mod">
        <pc:chgData name="Brian Connolly" userId="3cc0afaf-3fd4-49d4-98eb-f7451fca2ae1" providerId="ADAL" clId="{56A674DA-952F-474A-A9B6-40375FF56A18}" dt="2024-08-26T22:03:40.637" v="60" actId="1076"/>
        <pc:sldMkLst>
          <pc:docMk/>
          <pc:sldMk cId="1991010784" sldId="269"/>
        </pc:sldMkLst>
      </pc:sldChg>
      <pc:sldChg chg="addSp modSp">
        <pc:chgData name="Brian Connolly" userId="3cc0afaf-3fd4-49d4-98eb-f7451fca2ae1" providerId="ADAL" clId="{56A674DA-952F-474A-A9B6-40375FF56A18}" dt="2024-08-26T22:05:16.509" v="76" actId="1076"/>
        <pc:sldMkLst>
          <pc:docMk/>
          <pc:sldMk cId="1263492507" sldId="271"/>
        </pc:sldMkLst>
      </pc:sldChg>
    </pc:docChg>
  </pc:docChgLst>
  <pc:docChgLst>
    <pc:chgData name="Brian Connolly" userId="3cc0afaf-3fd4-49d4-98eb-f7451fca2ae1" providerId="ADAL" clId="{B05F818B-CA5B-45AE-BEFF-1CDCAC2B723F}"/>
    <pc:docChg chg="custSel modSld">
      <pc:chgData name="Brian Connolly" userId="3cc0afaf-3fd4-49d4-98eb-f7451fca2ae1" providerId="ADAL" clId="{B05F818B-CA5B-45AE-BEFF-1CDCAC2B723F}" dt="2024-10-21T16:26:49.005" v="52" actId="20577"/>
      <pc:docMkLst>
        <pc:docMk/>
      </pc:docMkLst>
      <pc:sldChg chg="addSp delSp modSp mod">
        <pc:chgData name="Brian Connolly" userId="3cc0afaf-3fd4-49d4-98eb-f7451fca2ae1" providerId="ADAL" clId="{B05F818B-CA5B-45AE-BEFF-1CDCAC2B723F}" dt="2024-10-21T16:26:38.944" v="46"/>
        <pc:sldMkLst>
          <pc:docMk/>
          <pc:sldMk cId="608452049" sldId="279"/>
        </pc:sldMkLst>
      </pc:sldChg>
      <pc:sldChg chg="addSp delSp modSp mod">
        <pc:chgData name="Brian Connolly" userId="3cc0afaf-3fd4-49d4-98eb-f7451fca2ae1" providerId="ADAL" clId="{B05F818B-CA5B-45AE-BEFF-1CDCAC2B723F}" dt="2024-10-21T15:51:35.677" v="12" actId="14100"/>
        <pc:sldMkLst>
          <pc:docMk/>
          <pc:sldMk cId="1360813552" sldId="302"/>
        </pc:sldMkLst>
      </pc:sldChg>
      <pc:sldChg chg="addSp modSp mod">
        <pc:chgData name="Brian Connolly" userId="3cc0afaf-3fd4-49d4-98eb-f7451fca2ae1" providerId="ADAL" clId="{B05F818B-CA5B-45AE-BEFF-1CDCAC2B723F}" dt="2024-10-21T16:25:09.104" v="37"/>
        <pc:sldMkLst>
          <pc:docMk/>
          <pc:sldMk cId="988281757" sldId="303"/>
        </pc:sldMkLst>
      </pc:sldChg>
      <pc:sldChg chg="modSp mod">
        <pc:chgData name="Brian Connolly" userId="3cc0afaf-3fd4-49d4-98eb-f7451fca2ae1" providerId="ADAL" clId="{B05F818B-CA5B-45AE-BEFF-1CDCAC2B723F}" dt="2024-10-21T16:26:49.005" v="52" actId="20577"/>
        <pc:sldMkLst>
          <pc:docMk/>
          <pc:sldMk cId="2699112230" sldId="308"/>
        </pc:sldMkLst>
      </pc:sldChg>
    </pc:docChg>
  </pc:docChgLst>
  <pc:docChgLst>
    <pc:chgData name="Brian Connolly" userId="3cc0afaf-3fd4-49d4-98eb-f7451fca2ae1" providerId="ADAL" clId="{5DC2516A-6E78-49E7-A415-7F843808369C}"/>
    <pc:docChg chg="undo custSel modSld modMainMaster">
      <pc:chgData name="Brian Connolly" userId="3cc0afaf-3fd4-49d4-98eb-f7451fca2ae1" providerId="ADAL" clId="{5DC2516A-6E78-49E7-A415-7F843808369C}" dt="2024-03-28T14:54:58.265" v="103" actId="478"/>
      <pc:docMkLst>
        <pc:docMk/>
      </pc:docMkLst>
      <pc:sldChg chg="modSp mod">
        <pc:chgData name="Brian Connolly" userId="3cc0afaf-3fd4-49d4-98eb-f7451fca2ae1" providerId="ADAL" clId="{5DC2516A-6E78-49E7-A415-7F843808369C}" dt="2024-03-28T14:51:34.265" v="4" actId="404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5DC2516A-6E78-49E7-A415-7F843808369C}" dt="2024-03-28T14:51:46.277" v="8" actId="404"/>
        <pc:sldMkLst>
          <pc:docMk/>
          <pc:sldMk cId="4118151600" sldId="264"/>
        </pc:sldMkLst>
      </pc:sldChg>
      <pc:sldChg chg="delSp modSp mod">
        <pc:chgData name="Brian Connolly" userId="3cc0afaf-3fd4-49d4-98eb-f7451fca2ae1" providerId="ADAL" clId="{5DC2516A-6E78-49E7-A415-7F843808369C}" dt="2024-03-28T14:53:10.664" v="50" actId="404"/>
        <pc:sldMkLst>
          <pc:docMk/>
          <pc:sldMk cId="2903469136" sldId="265"/>
        </pc:sldMkLst>
      </pc:sldChg>
      <pc:sldChg chg="delSp modSp mod">
        <pc:chgData name="Brian Connolly" userId="3cc0afaf-3fd4-49d4-98eb-f7451fca2ae1" providerId="ADAL" clId="{5DC2516A-6E78-49E7-A415-7F843808369C}" dt="2024-03-28T14:53:14.404" v="53" actId="478"/>
        <pc:sldMkLst>
          <pc:docMk/>
          <pc:sldMk cId="3848813417" sldId="266"/>
        </pc:sldMkLst>
      </pc:sldChg>
      <pc:sldChg chg="delSp modSp mod">
        <pc:chgData name="Brian Connolly" userId="3cc0afaf-3fd4-49d4-98eb-f7451fca2ae1" providerId="ADAL" clId="{5DC2516A-6E78-49E7-A415-7F843808369C}" dt="2024-03-28T14:53:18.484" v="56" actId="404"/>
        <pc:sldMkLst>
          <pc:docMk/>
          <pc:sldMk cId="950538332" sldId="267"/>
        </pc:sldMkLst>
      </pc:sldChg>
      <pc:sldChg chg="addSp delSp modSp mod">
        <pc:chgData name="Brian Connolly" userId="3cc0afaf-3fd4-49d4-98eb-f7451fca2ae1" providerId="ADAL" clId="{5DC2516A-6E78-49E7-A415-7F843808369C}" dt="2024-03-28T14:53:24.056" v="61" actId="478"/>
        <pc:sldMkLst>
          <pc:docMk/>
          <pc:sldMk cId="1256394067" sldId="268"/>
        </pc:sldMkLst>
      </pc:sldChg>
      <pc:sldChg chg="delSp modSp mod">
        <pc:chgData name="Brian Connolly" userId="3cc0afaf-3fd4-49d4-98eb-f7451fca2ae1" providerId="ADAL" clId="{5DC2516A-6E78-49E7-A415-7F843808369C}" dt="2024-03-28T14:51:50.904" v="11" actId="478"/>
        <pc:sldMkLst>
          <pc:docMk/>
          <pc:sldMk cId="1991010784" sldId="269"/>
        </pc:sldMkLst>
      </pc:sldChg>
      <pc:sldChg chg="delSp modSp mod">
        <pc:chgData name="Brian Connolly" userId="3cc0afaf-3fd4-49d4-98eb-f7451fca2ae1" providerId="ADAL" clId="{5DC2516A-6E78-49E7-A415-7F843808369C}" dt="2024-03-28T14:52:18.734" v="29" actId="478"/>
        <pc:sldMkLst>
          <pc:docMk/>
          <pc:sldMk cId="3372118001" sldId="270"/>
        </pc:sldMkLst>
      </pc:sldChg>
      <pc:sldChg chg="delSp modSp mod">
        <pc:chgData name="Brian Connolly" userId="3cc0afaf-3fd4-49d4-98eb-f7451fca2ae1" providerId="ADAL" clId="{5DC2516A-6E78-49E7-A415-7F843808369C}" dt="2024-03-28T14:52:22.733" v="32" actId="404"/>
        <pc:sldMkLst>
          <pc:docMk/>
          <pc:sldMk cId="1263492507" sldId="271"/>
        </pc:sldMkLst>
      </pc:sldChg>
      <pc:sldChg chg="delSp modSp mod">
        <pc:chgData name="Brian Connolly" userId="3cc0afaf-3fd4-49d4-98eb-f7451fca2ae1" providerId="ADAL" clId="{5DC2516A-6E78-49E7-A415-7F843808369C}" dt="2024-03-28T14:52:06.636" v="20" actId="404"/>
        <pc:sldMkLst>
          <pc:docMk/>
          <pc:sldMk cId="820570565" sldId="273"/>
        </pc:sldMkLst>
      </pc:sldChg>
      <pc:sldChg chg="delSp modSp mod">
        <pc:chgData name="Brian Connolly" userId="3cc0afaf-3fd4-49d4-98eb-f7451fca2ae1" providerId="ADAL" clId="{5DC2516A-6E78-49E7-A415-7F843808369C}" dt="2024-03-28T14:52:01.397" v="17" actId="478"/>
        <pc:sldMkLst>
          <pc:docMk/>
          <pc:sldMk cId="1572703267" sldId="274"/>
        </pc:sldMkLst>
      </pc:sldChg>
      <pc:sldChg chg="delSp modSp mod">
        <pc:chgData name="Brian Connolly" userId="3cc0afaf-3fd4-49d4-98eb-f7451fca2ae1" providerId="ADAL" clId="{5DC2516A-6E78-49E7-A415-7F843808369C}" dt="2024-03-28T14:51:55.732" v="14" actId="404"/>
        <pc:sldMkLst>
          <pc:docMk/>
          <pc:sldMk cId="121312072" sldId="275"/>
        </pc:sldMkLst>
      </pc:sldChg>
      <pc:sldChg chg="delSp modSp mod">
        <pc:chgData name="Brian Connolly" userId="3cc0afaf-3fd4-49d4-98eb-f7451fca2ae1" providerId="ADAL" clId="{5DC2516A-6E78-49E7-A415-7F843808369C}" dt="2024-03-28T14:52:27.352" v="35" actId="478"/>
        <pc:sldMkLst>
          <pc:docMk/>
          <pc:sldMk cId="2904213128" sldId="276"/>
        </pc:sldMkLst>
      </pc:sldChg>
      <pc:sldChg chg="addSp delSp modSp mod">
        <pc:chgData name="Brian Connolly" userId="3cc0afaf-3fd4-49d4-98eb-f7451fca2ae1" providerId="ADAL" clId="{5DC2516A-6E78-49E7-A415-7F843808369C}" dt="2024-03-28T14:53:01.137" v="43" actId="404"/>
        <pc:sldMkLst>
          <pc:docMk/>
          <pc:sldMk cId="2174208546" sldId="278"/>
        </pc:sldMkLst>
      </pc:sldChg>
      <pc:sldChg chg="delSp modSp mod">
        <pc:chgData name="Brian Connolly" userId="3cc0afaf-3fd4-49d4-98eb-f7451fca2ae1" providerId="ADAL" clId="{5DC2516A-6E78-49E7-A415-7F843808369C}" dt="2024-03-28T14:53:05.481" v="46" actId="478"/>
        <pc:sldMkLst>
          <pc:docMk/>
          <pc:sldMk cId="608452049" sldId="279"/>
        </pc:sldMkLst>
      </pc:sldChg>
      <pc:sldChg chg="delSp modSp mod">
        <pc:chgData name="Brian Connolly" userId="3cc0afaf-3fd4-49d4-98eb-f7451fca2ae1" providerId="ADAL" clId="{5DC2516A-6E78-49E7-A415-7F843808369C}" dt="2024-03-28T14:53:28.988" v="64" actId="404"/>
        <pc:sldMkLst>
          <pc:docMk/>
          <pc:sldMk cId="675860706" sldId="280"/>
        </pc:sldMkLst>
      </pc:sldChg>
      <pc:sldChg chg="delSp modSp mod">
        <pc:chgData name="Brian Connolly" userId="3cc0afaf-3fd4-49d4-98eb-f7451fca2ae1" providerId="ADAL" clId="{5DC2516A-6E78-49E7-A415-7F843808369C}" dt="2024-03-28T14:53:33.887" v="67" actId="404"/>
        <pc:sldMkLst>
          <pc:docMk/>
          <pc:sldMk cId="1318262816" sldId="281"/>
        </pc:sldMkLst>
      </pc:sldChg>
      <pc:sldChg chg="delSp modSp mod">
        <pc:chgData name="Brian Connolly" userId="3cc0afaf-3fd4-49d4-98eb-f7451fca2ae1" providerId="ADAL" clId="{5DC2516A-6E78-49E7-A415-7F843808369C}" dt="2024-03-28T14:53:40.518" v="70" actId="404"/>
        <pc:sldMkLst>
          <pc:docMk/>
          <pc:sldMk cId="324508457" sldId="282"/>
        </pc:sldMkLst>
      </pc:sldChg>
      <pc:sldChg chg="delSp modSp mod">
        <pc:chgData name="Brian Connolly" userId="3cc0afaf-3fd4-49d4-98eb-f7451fca2ae1" providerId="ADAL" clId="{5DC2516A-6E78-49E7-A415-7F843808369C}" dt="2024-03-28T14:53:45.315" v="73" actId="404"/>
        <pc:sldMkLst>
          <pc:docMk/>
          <pc:sldMk cId="1999416779" sldId="283"/>
        </pc:sldMkLst>
      </pc:sldChg>
      <pc:sldChg chg="delSp modSp mod">
        <pc:chgData name="Brian Connolly" userId="3cc0afaf-3fd4-49d4-98eb-f7451fca2ae1" providerId="ADAL" clId="{5DC2516A-6E78-49E7-A415-7F843808369C}" dt="2024-03-28T14:53:49.511" v="76" actId="478"/>
        <pc:sldMkLst>
          <pc:docMk/>
          <pc:sldMk cId="589540815" sldId="284"/>
        </pc:sldMkLst>
      </pc:sldChg>
      <pc:sldChg chg="delSp modSp mod">
        <pc:chgData name="Brian Connolly" userId="3cc0afaf-3fd4-49d4-98eb-f7451fca2ae1" providerId="ADAL" clId="{5DC2516A-6E78-49E7-A415-7F843808369C}" dt="2024-03-28T14:53:52.417" v="78" actId="404"/>
        <pc:sldMkLst>
          <pc:docMk/>
          <pc:sldMk cId="337268116" sldId="285"/>
        </pc:sldMkLst>
      </pc:sldChg>
      <pc:sldChg chg="delSp modSp mod">
        <pc:chgData name="Brian Connolly" userId="3cc0afaf-3fd4-49d4-98eb-f7451fca2ae1" providerId="ADAL" clId="{5DC2516A-6E78-49E7-A415-7F843808369C}" dt="2024-03-28T14:54:01.599" v="84" actId="478"/>
        <pc:sldMkLst>
          <pc:docMk/>
          <pc:sldMk cId="399355710" sldId="286"/>
        </pc:sldMkLst>
      </pc:sldChg>
      <pc:sldChg chg="delSp modSp mod">
        <pc:chgData name="Brian Connolly" userId="3cc0afaf-3fd4-49d4-98eb-f7451fca2ae1" providerId="ADAL" clId="{5DC2516A-6E78-49E7-A415-7F843808369C}" dt="2024-03-28T14:54:06.191" v="86" actId="404"/>
        <pc:sldMkLst>
          <pc:docMk/>
          <pc:sldMk cId="1063525612" sldId="287"/>
        </pc:sldMkLst>
      </pc:sldChg>
      <pc:sldChg chg="delSp modSp mod">
        <pc:chgData name="Brian Connolly" userId="3cc0afaf-3fd4-49d4-98eb-f7451fca2ae1" providerId="ADAL" clId="{5DC2516A-6E78-49E7-A415-7F843808369C}" dt="2024-03-28T14:54:10.673" v="89" actId="404"/>
        <pc:sldMkLst>
          <pc:docMk/>
          <pc:sldMk cId="1021887362" sldId="288"/>
        </pc:sldMkLst>
      </pc:sldChg>
      <pc:sldChg chg="delSp modSp mod">
        <pc:chgData name="Brian Connolly" userId="3cc0afaf-3fd4-49d4-98eb-f7451fca2ae1" providerId="ADAL" clId="{5DC2516A-6E78-49E7-A415-7F843808369C}" dt="2024-03-28T14:54:15.089" v="91" actId="478"/>
        <pc:sldMkLst>
          <pc:docMk/>
          <pc:sldMk cId="3909218726" sldId="289"/>
        </pc:sldMkLst>
      </pc:sldChg>
      <pc:sldChg chg="delSp modSp mod">
        <pc:chgData name="Brian Connolly" userId="3cc0afaf-3fd4-49d4-98eb-f7451fca2ae1" providerId="ADAL" clId="{5DC2516A-6E78-49E7-A415-7F843808369C}" dt="2024-03-28T14:54:28.722" v="95" actId="404"/>
        <pc:sldMkLst>
          <pc:docMk/>
          <pc:sldMk cId="678456035" sldId="290"/>
        </pc:sldMkLst>
      </pc:sldChg>
      <pc:sldChg chg="delSp modSp mod">
        <pc:chgData name="Brian Connolly" userId="3cc0afaf-3fd4-49d4-98eb-f7451fca2ae1" providerId="ADAL" clId="{5DC2516A-6E78-49E7-A415-7F843808369C}" dt="2024-03-28T14:54:24.210" v="93" actId="404"/>
        <pc:sldMkLst>
          <pc:docMk/>
          <pc:sldMk cId="3012041781" sldId="291"/>
        </pc:sldMkLst>
      </pc:sldChg>
      <pc:sldChg chg="delSp modSp mod">
        <pc:chgData name="Brian Connolly" userId="3cc0afaf-3fd4-49d4-98eb-f7451fca2ae1" providerId="ADAL" clId="{5DC2516A-6E78-49E7-A415-7F843808369C}" dt="2024-03-28T14:54:45.305" v="97" actId="478"/>
        <pc:sldMkLst>
          <pc:docMk/>
          <pc:sldMk cId="1217179796" sldId="292"/>
        </pc:sldMkLst>
      </pc:sldChg>
      <pc:sldChg chg="delSp modSp mod">
        <pc:chgData name="Brian Connolly" userId="3cc0afaf-3fd4-49d4-98eb-f7451fca2ae1" providerId="ADAL" clId="{5DC2516A-6E78-49E7-A415-7F843808369C}" dt="2024-03-28T14:54:49.617" v="99" actId="404"/>
        <pc:sldMkLst>
          <pc:docMk/>
          <pc:sldMk cId="699384044" sldId="293"/>
        </pc:sldMkLst>
      </pc:sldChg>
      <pc:sldChg chg="delSp modSp mod">
        <pc:chgData name="Brian Connolly" userId="3cc0afaf-3fd4-49d4-98eb-f7451fca2ae1" providerId="ADAL" clId="{5DC2516A-6E78-49E7-A415-7F843808369C}" dt="2024-03-28T14:54:54.177" v="101" actId="404"/>
        <pc:sldMkLst>
          <pc:docMk/>
          <pc:sldMk cId="3684676538" sldId="294"/>
        </pc:sldMkLst>
      </pc:sldChg>
      <pc:sldChg chg="delSp modSp mod">
        <pc:chgData name="Brian Connolly" userId="3cc0afaf-3fd4-49d4-98eb-f7451fca2ae1" providerId="ADAL" clId="{5DC2516A-6E78-49E7-A415-7F843808369C}" dt="2024-03-28T14:54:58.265" v="103" actId="478"/>
        <pc:sldMkLst>
          <pc:docMk/>
          <pc:sldMk cId="2436891897" sldId="295"/>
        </pc:sldMkLst>
      </pc:sldChg>
      <pc:sldChg chg="delSp modSp mod">
        <pc:chgData name="Brian Connolly" userId="3cc0afaf-3fd4-49d4-98eb-f7451fca2ae1" providerId="ADAL" clId="{5DC2516A-6E78-49E7-A415-7F843808369C}" dt="2024-03-28T14:52:11.297" v="23" actId="478"/>
        <pc:sldMkLst>
          <pc:docMk/>
          <pc:sldMk cId="3796499601" sldId="299"/>
        </pc:sldMkLst>
      </pc:sldChg>
      <pc:sldChg chg="delSp modSp mod">
        <pc:chgData name="Brian Connolly" userId="3cc0afaf-3fd4-49d4-98eb-f7451fca2ae1" providerId="ADAL" clId="{5DC2516A-6E78-49E7-A415-7F843808369C}" dt="2024-03-28T14:52:15.209" v="26" actId="404"/>
        <pc:sldMkLst>
          <pc:docMk/>
          <pc:sldMk cId="3910183638" sldId="300"/>
        </pc:sldMkLst>
      </pc:sldChg>
      <pc:sldChg chg="delSp modSp mod">
        <pc:chgData name="Brian Connolly" userId="3cc0afaf-3fd4-49d4-98eb-f7451fca2ae1" providerId="ADAL" clId="{5DC2516A-6E78-49E7-A415-7F843808369C}" dt="2024-03-28T14:52:31.785" v="38" actId="404"/>
        <pc:sldMkLst>
          <pc:docMk/>
          <pc:sldMk cId="1695253752" sldId="301"/>
        </pc:sldMkLst>
      </pc:sldChg>
      <pc:sldMasterChg chg="modSldLayout">
        <pc:chgData name="Brian Connolly" userId="3cc0afaf-3fd4-49d4-98eb-f7451fca2ae1" providerId="ADAL" clId="{5DC2516A-6E78-49E7-A415-7F843808369C}" dt="2024-03-28T14:51:40.888" v="5"/>
        <pc:sldMasterMkLst>
          <pc:docMk/>
          <pc:sldMasterMk cId="4131813110" sldId="2147483648"/>
        </pc:sldMasterMkLst>
        <pc:sldLayoutChg chg="addSp modSp">
          <pc:chgData name="Brian Connolly" userId="3cc0afaf-3fd4-49d4-98eb-f7451fca2ae1" providerId="ADAL" clId="{5DC2516A-6E78-49E7-A415-7F843808369C}" dt="2024-03-28T14:51:40.888" v="5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097BFAA-E0AD-62F3-DE3F-3A26E56410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852148B-9182-1C55-E4AE-E8374CE8BB47}"/>
              </a:ext>
            </a:extLst>
          </p:cNvPr>
          <p:cNvSpPr txBox="1"/>
          <p:nvPr userDrawn="1"/>
        </p:nvSpPr>
        <p:spPr>
          <a:xfrm>
            <a:off x="838200" y="257456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2.1 Overview of Mandated Tasks</a:t>
            </a:r>
            <a:endParaRPr lang="en-GB" sz="1100" b="1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FE1FF-1643-4A21-07D5-E29AF91B4B69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/>
                <a:ea typeface="Verdana"/>
              </a:rPr>
              <a:t>UN CPTM 2025									      </a:t>
            </a: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48B9B3-27D7-92FC-B226-72C95DBC091F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2.1 Overview of Mandated Tasks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667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7C846E-0141-1B7D-602E-4A70D4A85DB0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Protection Mandates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4561E9-7AEB-2576-DD45-498FCB3F09D6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Some peacekeeping operations have protection mandates that are integrated into the work of all components of the mission. 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These are:</a:t>
            </a:r>
            <a:endParaRPr lang="en-GB" sz="2000" b="1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MT-Identity-H"/>
            </a:endParaRPr>
          </a:p>
          <a:p>
            <a:pPr marL="71247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human </a:t>
            </a: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rights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247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protection of </a:t>
            </a: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civilians</a:t>
            </a: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 (POC)</a:t>
            </a:r>
            <a:endParaRPr lang="en-GB" sz="2000" dirty="0">
              <a:effectLst/>
              <a:latin typeface="Verdana"/>
              <a:ea typeface="Calibri" panose="020F0502020204030204" pitchFamily="34" charset="0"/>
              <a:cs typeface="Arial"/>
            </a:endParaRPr>
          </a:p>
          <a:p>
            <a:pPr marL="71247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child </a:t>
            </a: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protection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247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conflict-related</a:t>
            </a: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 </a:t>
            </a: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sexual</a:t>
            </a: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 </a:t>
            </a:r>
            <a:r>
              <a:rPr lang="en-GB" sz="2000" dirty="0">
                <a:latin typeface="Verdana"/>
                <a:ea typeface="Times New Roman" panose="02020603050405020304" pitchFamily="18" charset="0"/>
                <a:cs typeface="Arial"/>
              </a:rPr>
              <a:t>violence</a:t>
            </a:r>
            <a:r>
              <a:rPr lang="en-GB" sz="2000" dirty="0">
                <a:effectLst/>
                <a:latin typeface="Verdana"/>
                <a:ea typeface="Times New Roman" panose="02020603050405020304" pitchFamily="18" charset="0"/>
                <a:cs typeface="Arial"/>
              </a:rPr>
              <a:t> (CRSV)</a:t>
            </a:r>
            <a:endParaRPr lang="en-GB" sz="2000" dirty="0">
              <a:latin typeface="Times New Roman"/>
              <a:ea typeface="Verdana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EBB6DA-EB92-EE87-E712-9352865A5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6334" y="2418468"/>
            <a:ext cx="3006016" cy="393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13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52A5A3-7D4C-56FA-E95C-3204964D7692}"/>
              </a:ext>
            </a:extLst>
          </p:cNvPr>
          <p:cNvSpPr txBox="1"/>
          <p:nvPr/>
        </p:nvSpPr>
        <p:spPr>
          <a:xfrm>
            <a:off x="1245108" y="73563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Cross-Cutting Priorities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99DE7C-E138-A772-4FC5-C17236058CCF}"/>
              </a:ext>
            </a:extLst>
          </p:cNvPr>
          <p:cNvSpPr txBox="1"/>
          <p:nvPr/>
        </p:nvSpPr>
        <p:spPr>
          <a:xfrm>
            <a:off x="1598645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 panose="020B0604030504040204" pitchFamily="34" charset="0"/>
                <a:ea typeface="Verdana" panose="020B0604030504040204" pitchFamily="34" charset="0"/>
                <a:cs typeface="ArialMT-Identity-H"/>
              </a:rPr>
              <a:t>C</a:t>
            </a:r>
            <a:r>
              <a:rPr lang="en-GB" sz="20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MT-Identity-H"/>
              </a:rPr>
              <a:t>ross-cutting issues include: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Verdana"/>
                <a:cs typeface="Arial"/>
              </a:rPr>
              <a:t>Women</a:t>
            </a:r>
            <a:r>
              <a:rPr lang="en-GB" sz="2000" dirty="0">
                <a:effectLst/>
                <a:latin typeface="Verdana"/>
                <a:ea typeface="Verdana"/>
                <a:cs typeface="Arial"/>
              </a:rPr>
              <a:t>, </a:t>
            </a:r>
            <a:r>
              <a:rPr lang="en-GB" sz="2000" dirty="0">
                <a:latin typeface="Verdana"/>
                <a:ea typeface="Verdana"/>
                <a:cs typeface="Arial"/>
              </a:rPr>
              <a:t>peace</a:t>
            </a:r>
            <a:r>
              <a:rPr lang="en-GB" sz="2000" dirty="0">
                <a:effectLst/>
                <a:latin typeface="Verdana"/>
                <a:ea typeface="Verdana"/>
                <a:cs typeface="Arial"/>
              </a:rPr>
              <a:t>, </a:t>
            </a:r>
            <a:r>
              <a:rPr lang="en-GB" sz="2000" dirty="0">
                <a:latin typeface="Verdana"/>
                <a:ea typeface="Verdana"/>
                <a:cs typeface="Arial"/>
              </a:rPr>
              <a:t>and security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Verdana"/>
                <a:cs typeface="Arial"/>
              </a:rPr>
              <a:t>Climate</a:t>
            </a:r>
            <a:r>
              <a:rPr lang="en-GB" sz="2000" dirty="0">
                <a:effectLst/>
                <a:latin typeface="Verdana"/>
                <a:ea typeface="Verdana"/>
                <a:cs typeface="Arial"/>
              </a:rPr>
              <a:t>, </a:t>
            </a:r>
            <a:r>
              <a:rPr lang="en-GB" sz="2000" dirty="0">
                <a:latin typeface="Verdana"/>
                <a:ea typeface="Verdana"/>
                <a:cs typeface="Arial"/>
              </a:rPr>
              <a:t>peace</a:t>
            </a:r>
            <a:r>
              <a:rPr lang="en-GB" sz="2000" dirty="0">
                <a:effectLst/>
                <a:latin typeface="Verdana"/>
                <a:ea typeface="Verdana"/>
                <a:cs typeface="Arial"/>
              </a:rPr>
              <a:t>, </a:t>
            </a:r>
            <a:r>
              <a:rPr lang="en-GB" sz="2000" dirty="0">
                <a:latin typeface="Verdana"/>
                <a:ea typeface="Verdana"/>
                <a:cs typeface="Arial"/>
              </a:rPr>
              <a:t>and security </a:t>
            </a:r>
            <a:r>
              <a:rPr lang="en-US" sz="2000" dirty="0">
                <a:latin typeface="Verdana"/>
                <a:ea typeface="Verdana"/>
                <a:cs typeface="Arial"/>
              </a:rPr>
              <a:t> 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latin typeface="Verdana"/>
                <a:ea typeface="Verdana"/>
                <a:cs typeface="Arial"/>
              </a:rPr>
              <a:t>Strategic communications and information integrity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71C01F-1BE5-C6D8-B68E-F997B1C5F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6999" y="3833841"/>
            <a:ext cx="6858000" cy="233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81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FAEED0-7F14-EA86-7628-E9ADA7E753A3}"/>
              </a:ext>
            </a:extLst>
          </p:cNvPr>
          <p:cNvSpPr txBox="1"/>
          <p:nvPr/>
        </p:nvSpPr>
        <p:spPr>
          <a:xfrm>
            <a:off x="1245108" y="70724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Support Roles for UN Peacekeeping Operations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0E6CA5-D94A-F49D-7D53-1C452D2564FF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Facilitating the delivery of humanitarian assistance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Cooperating and coordinating with  mission partners to support poverty reduction and economic development</a:t>
            </a:r>
            <a:endParaRPr lang="en-GB" sz="2000">
              <a:latin typeface="Verdana"/>
              <a:ea typeface="Verdana"/>
            </a:endParaRPr>
          </a:p>
          <a:p>
            <a:pPr marL="712788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–"/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1026" name="Picture 2" descr="World Food Programme | UNHCR Africa">
            <a:extLst>
              <a:ext uri="{FF2B5EF4-FFF2-40B4-BE49-F238E27FC236}">
                <a16:creationId xmlns:a16="http://schemas.microsoft.com/office/drawing/2014/main" id="{DA588784-7A1D-FB86-8723-1AFD84DD7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999" y="3069570"/>
            <a:ext cx="4500000" cy="299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492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F6478C-BD75-3B96-F097-C7F7E0D77E43}"/>
              </a:ext>
            </a:extLst>
          </p:cNvPr>
          <p:cNvSpPr txBox="1"/>
          <p:nvPr/>
        </p:nvSpPr>
        <p:spPr>
          <a:xfrm>
            <a:off x="1245108" y="73524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Facilitating the Delivery of Humanitarian Assistance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096452-803B-D314-FF04-C50E44C14001}"/>
              </a:ext>
            </a:extLst>
          </p:cNvPr>
          <p:cNvSpPr txBox="1"/>
          <p:nvPr/>
        </p:nvSpPr>
        <p:spPr>
          <a:xfrm>
            <a:off x="1595999" y="1997839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Humanitarian assistance: aid and action designed to save lives, alleviate suffering, and maintain and protect human dignity during and in the aftermath of crises caused by humans and natural disasters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Includes basic supplies of drinking water, food, shelter, medical care, protection and assistance to refugee and internally displaced persons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 peacekeeping operations </a:t>
            </a:r>
            <a:r>
              <a:rPr lang="en-US" sz="2000" b="1" dirty="0">
                <a:latin typeface="Verdana"/>
                <a:ea typeface="Verdana"/>
              </a:rPr>
              <a:t>support and facilitate </a:t>
            </a:r>
            <a:r>
              <a:rPr lang="en-US" sz="2000" dirty="0">
                <a:latin typeface="Verdana"/>
                <a:ea typeface="Verdana"/>
              </a:rPr>
              <a:t>delivery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042131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7D1F5E-0411-E675-BCCB-07C531AAE3B4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Four Humanitarian Principles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26B158-BE59-80AD-FB19-8A2ECA7CB5A3}"/>
              </a:ext>
            </a:extLst>
          </p:cNvPr>
          <p:cNvSpPr txBox="1"/>
          <p:nvPr/>
        </p:nvSpPr>
        <p:spPr>
          <a:xfrm>
            <a:off x="1595999" y="173914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Humanity:</a:t>
            </a:r>
            <a:r>
              <a:rPr lang="en-GB" sz="2000" dirty="0">
                <a:latin typeface="Verdana"/>
                <a:ea typeface="Verdana"/>
              </a:rPr>
              <a:t> address human suffering, respect and protect the dignity and rights of all victims </a:t>
            </a:r>
          </a:p>
          <a:p>
            <a:pPr marL="342900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Neutrality:</a:t>
            </a:r>
            <a:r>
              <a:rPr lang="en-GB" sz="2000" dirty="0">
                <a:latin typeface="Verdana"/>
                <a:ea typeface="Verdana"/>
              </a:rPr>
              <a:t> do not engage in hostilities or take sides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Impartiality:</a:t>
            </a:r>
            <a:r>
              <a:rPr lang="en-GB" sz="2000" dirty="0">
                <a:latin typeface="Verdana"/>
                <a:ea typeface="Verdana"/>
              </a:rPr>
              <a:t> zero discrimination (not on ethnic origin, sex, political opinions, race, religion, colour, etc.)</a:t>
            </a:r>
          </a:p>
          <a:p>
            <a:pPr marL="342900" indent="-34290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Independence: </a:t>
            </a:r>
            <a:r>
              <a:rPr lang="en-GB" sz="2000" dirty="0">
                <a:latin typeface="Verdana"/>
                <a:ea typeface="Verdana"/>
              </a:rPr>
              <a:t>independent of political, economy or military</a:t>
            </a:r>
          </a:p>
        </p:txBody>
      </p:sp>
    </p:spTree>
    <p:extLst>
      <p:ext uri="{BB962C8B-B14F-4D97-AF65-F5344CB8AC3E}">
        <p14:creationId xmlns:p14="http://schemas.microsoft.com/office/powerpoint/2010/main" val="21742085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8C3E83-9537-E4D7-B7FD-C661CC6BB283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Supporting Poverty Reduction and Economic Development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AA8F85-1AF2-78A7-229A-F652A1272A16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Poverty reduction: policies to stimulate economic growth, raise incomes and indirectly reduce poverty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Poverty eradication is important for lasting peace and sustainable development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UN peacekeeping operations play a </a:t>
            </a:r>
            <a:r>
              <a:rPr lang="en-US" sz="2000" b="1">
                <a:latin typeface="Verdana"/>
                <a:ea typeface="Verdana"/>
              </a:rPr>
              <a:t>support role </a:t>
            </a:r>
            <a:r>
              <a:rPr lang="en-US" sz="2000">
                <a:latin typeface="Verdana"/>
                <a:ea typeface="Verdana"/>
              </a:rPr>
              <a:t>and</a:t>
            </a:r>
            <a:r>
              <a:rPr lang="en-US" sz="2000" b="1">
                <a:latin typeface="Verdana"/>
                <a:ea typeface="Verdana"/>
              </a:rPr>
              <a:t> </a:t>
            </a:r>
            <a:r>
              <a:rPr lang="en-US" sz="2000">
                <a:latin typeface="Verdana"/>
                <a:ea typeface="Verdana"/>
              </a:rPr>
              <a:t>cooperate, coordinate with partners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99E9EA-475C-E531-F60E-19A931FB8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0058" y="3997457"/>
            <a:ext cx="6151881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52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48B9B3-27D7-92FC-B226-72C95DBC091F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112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ities under siege | WORLD">
            <a:extLst>
              <a:ext uri="{FF2B5EF4-FFF2-40B4-BE49-F238E27FC236}">
                <a16:creationId xmlns:a16="http://schemas.microsoft.com/office/drawing/2014/main" id="{99D618AD-95CB-B423-1099-CC7BE43F6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999" y="3074127"/>
            <a:ext cx="5040000" cy="314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599767-02DD-2D87-BADC-1744A9F80DF5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2.1.2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983F94-14B2-9C50-5990-42B2206D2C3E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>
                <a:latin typeface="Verdana"/>
                <a:ea typeface="Verdana"/>
              </a:rPr>
              <a:t>Scenario</a:t>
            </a:r>
            <a:endParaRPr lang="en-GB" sz="2000" b="1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You are a humanitarian worker. A city is under siege.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How can the peacekeeping mission help with the challenges?</a:t>
            </a:r>
          </a:p>
        </p:txBody>
      </p:sp>
    </p:spTree>
    <p:extLst>
      <p:ext uri="{BB962C8B-B14F-4D97-AF65-F5344CB8AC3E}">
        <p14:creationId xmlns:p14="http://schemas.microsoft.com/office/powerpoint/2010/main" val="1256394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8C66D9-3288-E07D-7A28-F796AC573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814738"/>
              </p:ext>
            </p:extLst>
          </p:nvPr>
        </p:nvGraphicFramePr>
        <p:xfrm>
          <a:off x="1596000" y="990600"/>
          <a:ext cx="8999999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kern="120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explain the duties and tasks mandated to UN peacekeeping operations and note how these have evolved and changed in recent years</a:t>
                      </a:r>
                      <a:endParaRPr lang="en-GB" sz="2000"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Peacekeepers are deployed to implement Security Council mandates developed in accordance with the planning cycle and principles. All peacekeepers share a responsibility to carry out specific mandated tasks of their peacekeeping operation.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Each UN peacekeeping mandate specifies tasks to assist the host country to achieve a lasting peace. Peacekeeping has evolved in response to the changing nature of threats to international peace and security.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8C66D9-3288-E07D-7A28-F796AC573C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728031"/>
              </p:ext>
            </p:extLst>
          </p:nvPr>
        </p:nvGraphicFramePr>
        <p:xfrm>
          <a:off x="1596000" y="1284480"/>
          <a:ext cx="8999999" cy="42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lvl="0" indent="-342900" rtl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Identify and distinguish between mandated tasks and explain how they have evolved.</a:t>
                      </a:r>
                      <a:endParaRPr lang="en-US" sz="2000" u="none" strike="noStrike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Name different categories of mandated tasks for UN peacekeeping operations. </a:t>
                      </a:r>
                      <a:endParaRPr lang="en-US" sz="2000" u="none" strike="noStrike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two critical areas where UN peacekeeping operations play a limited support role – support to humanitarian and development actions – and identify who leads in these two areas. </a:t>
                      </a:r>
                      <a:endParaRPr lang="en-US" sz="2000" u="none" strike="noStrike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342900" lvl="0" indent="-3429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List the four humanitarian principles and explain their importance for UN peacekeeping operations. </a:t>
                      </a:r>
                      <a:endParaRPr lang="en-US" sz="2000" u="none" strike="noStrike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174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8A85C5-D2B7-F8C0-2D04-BD9450268AB9}"/>
              </a:ext>
            </a:extLst>
          </p:cNvPr>
          <p:cNvSpPr txBox="1"/>
          <p:nvPr/>
        </p:nvSpPr>
        <p:spPr>
          <a:xfrm>
            <a:off x="1245106" y="71538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Traditional Peacekeeping Mandates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C2A2E5-BB73-4F52-F0AC-A9E77E928B8A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Supervision or monitoring of a ceasefire agreement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Provision of a security umbrella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/>
                <a:ea typeface="Verdana"/>
              </a:rPr>
              <a:t>Support to political processes for peace</a:t>
            </a:r>
            <a:endParaRPr lang="en-GB" sz="200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FE0599-7480-C75E-5AE0-732D31A72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5997" y="3318470"/>
            <a:ext cx="5040000" cy="282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01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191541-8E00-2420-0D12-EAC7587A49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99839"/>
              </p:ext>
            </p:extLst>
          </p:nvPr>
        </p:nvGraphicFramePr>
        <p:xfrm>
          <a:off x="1596000" y="2057400"/>
          <a:ext cx="9000000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6103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573897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144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Required Learning Activity 2.1.1: Mandated Tasks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To clarify and deepen understanding of mandated tasks carried out by UN peacekeeping missions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 panose="020B0604020202020204" pitchFamily="34" charset="0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15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233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B576BB-9768-21CC-4632-92691590D8B4}"/>
              </a:ext>
            </a:extLst>
          </p:cNvPr>
          <p:cNvSpPr txBox="1"/>
          <p:nvPr/>
        </p:nvSpPr>
        <p:spPr>
          <a:xfrm>
            <a:off x="1245108" y="73524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Supervision or Monitoring of a Ceasefire Agreement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073AAA-5787-6ED9-0AF4-C6BE24084ED9}"/>
              </a:ext>
            </a:extLst>
          </p:cNvPr>
          <p:cNvSpPr txBox="1"/>
          <p:nvPr/>
        </p:nvSpPr>
        <p:spPr>
          <a:xfrm>
            <a:off x="1595999" y="1920895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Ceasefire Agreement: 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Refers to a temporary stoppage of war or any armed conflict for an agreed-upon timeframe or within a limited area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Monitoring has two steps:</a:t>
            </a:r>
            <a:r>
              <a:rPr lang="en-US" sz="2000" dirty="0">
                <a:latin typeface="Verdana"/>
                <a:ea typeface="Verdana"/>
              </a:rPr>
              <a:t> </a:t>
            </a:r>
          </a:p>
          <a:p>
            <a:pPr marL="80486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Observation</a:t>
            </a:r>
          </a:p>
          <a:p>
            <a:pPr marL="80486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Verification</a:t>
            </a:r>
          </a:p>
        </p:txBody>
      </p:sp>
    </p:spTree>
    <p:extLst>
      <p:ext uri="{BB962C8B-B14F-4D97-AF65-F5344CB8AC3E}">
        <p14:creationId xmlns:p14="http://schemas.microsoft.com/office/powerpoint/2010/main" val="820570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8BCE06-F84F-2CB5-1878-D75124E94DD4}"/>
              </a:ext>
            </a:extLst>
          </p:cNvPr>
          <p:cNvSpPr txBox="1"/>
          <p:nvPr/>
        </p:nvSpPr>
        <p:spPr>
          <a:xfrm>
            <a:off x="1245108" y="73524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Provision of Security Umbrella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392AB2-D709-861D-238C-B222D7197B45}"/>
              </a:ext>
            </a:extLst>
          </p:cNvPr>
          <p:cNvSpPr txBox="1"/>
          <p:nvPr/>
        </p:nvSpPr>
        <p:spPr>
          <a:xfrm>
            <a:off x="1595999" y="1767006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 security umbrella: collective measures and actions taken to protect civilians, property and State institutions against threats of physical violence.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Foundation for other peacemaking, peacekeeping and peacebuilding actions.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Primary role of the military component. </a:t>
            </a:r>
            <a:r>
              <a:rPr lang="en-US" sz="2000">
                <a:latin typeface="Verdana"/>
                <a:ea typeface="Verdana"/>
              </a:rPr>
              <a:t>Formed police units (</a:t>
            </a:r>
            <a:r>
              <a:rPr lang="en-US" sz="2000" dirty="0">
                <a:latin typeface="Verdana"/>
                <a:ea typeface="Verdana"/>
              </a:rPr>
              <a:t>FPUs</a:t>
            </a:r>
            <a:r>
              <a:rPr lang="en-US" sz="2000">
                <a:latin typeface="Verdana"/>
                <a:ea typeface="Verdana"/>
              </a:rPr>
              <a:t>)</a:t>
            </a:r>
            <a:r>
              <a:rPr lang="en-US" sz="2000" dirty="0">
                <a:latin typeface="Verdana"/>
                <a:ea typeface="Verdana"/>
              </a:rPr>
              <a:t> work with the military component to secure a safe environment.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Civilian units support the building of national military, police and government structures.</a:t>
            </a:r>
          </a:p>
        </p:txBody>
      </p:sp>
    </p:spTree>
    <p:extLst>
      <p:ext uri="{BB962C8B-B14F-4D97-AF65-F5344CB8AC3E}">
        <p14:creationId xmlns:p14="http://schemas.microsoft.com/office/powerpoint/2010/main" val="1572703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60BF10-96C5-DEE5-DA0D-F5A7F00C660A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Facilitating and Supporting Political Processes for Peace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07C060-C5CD-E1D2-C626-B3F14E6B264B}"/>
              </a:ext>
            </a:extLst>
          </p:cNvPr>
          <p:cNvSpPr txBox="1"/>
          <p:nvPr/>
        </p:nvSpPr>
        <p:spPr>
          <a:xfrm>
            <a:off x="1595999" y="1305341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Political Process: 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Steps to end conflict</a:t>
            </a:r>
          </a:p>
          <a:p>
            <a:pPr marL="798513" indent="-342900" algn="l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/>
                <a:ea typeface="Verdana"/>
              </a:rPr>
              <a:t>Maintain peace – involves peace negotiations and peace agreements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 peacekeeping operations facilitate the political process by promoting dialogue and reconciliation, and supporting the establishment of legitimate and effective institutions of governance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Important for a lasting settlement or longer-term political solutions</a:t>
            </a:r>
          </a:p>
        </p:txBody>
      </p:sp>
    </p:spTree>
    <p:extLst>
      <p:ext uri="{BB962C8B-B14F-4D97-AF65-F5344CB8AC3E}">
        <p14:creationId xmlns:p14="http://schemas.microsoft.com/office/powerpoint/2010/main" val="121312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15044-DE81-B91B-2384-411BE4AF860F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Peacebuilding Activities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C76579-0B20-3CE5-807B-493984C1AD5C}"/>
              </a:ext>
            </a:extLst>
          </p:cNvPr>
          <p:cNvSpPr txBox="1"/>
          <p:nvPr/>
        </p:nvSpPr>
        <p:spPr>
          <a:xfrm>
            <a:off x="1595999" y="1767006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Mine </a:t>
            </a:r>
            <a:r>
              <a:rPr lang="en-US" sz="2000">
                <a:latin typeface="Verdana"/>
                <a:ea typeface="Verdana"/>
              </a:rPr>
              <a:t>action </a:t>
            </a:r>
            <a:r>
              <a:rPr lang="en-US" sz="2000" dirty="0">
                <a:latin typeface="Verdana"/>
                <a:ea typeface="Verdana"/>
              </a:rPr>
              <a:t>– including demining and removal of unexploded ordnance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Disarmament, </a:t>
            </a:r>
            <a:r>
              <a:rPr lang="en-US" sz="2000">
                <a:latin typeface="Verdana"/>
                <a:ea typeface="Verdana"/>
              </a:rPr>
              <a:t>demobilization </a:t>
            </a:r>
            <a:r>
              <a:rPr lang="en-US" sz="2000" dirty="0">
                <a:latin typeface="Verdana"/>
                <a:ea typeface="Verdana"/>
              </a:rPr>
              <a:t>and </a:t>
            </a:r>
            <a:r>
              <a:rPr lang="en-US" sz="2000">
                <a:latin typeface="Verdana"/>
                <a:ea typeface="Verdana"/>
              </a:rPr>
              <a:t>reintegration </a:t>
            </a:r>
            <a:r>
              <a:rPr lang="en-US" sz="2000" dirty="0">
                <a:latin typeface="Verdana"/>
                <a:ea typeface="Verdana"/>
              </a:rPr>
              <a:t>(DDR) of ex-combatants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Security </a:t>
            </a:r>
            <a:r>
              <a:rPr lang="en-US" sz="2000">
                <a:latin typeface="Verdana"/>
                <a:ea typeface="Verdana"/>
              </a:rPr>
              <a:t>sector reform </a:t>
            </a:r>
            <a:r>
              <a:rPr lang="en-US" sz="2000" dirty="0">
                <a:latin typeface="Verdana"/>
                <a:ea typeface="Verdana"/>
              </a:rPr>
              <a:t>and </a:t>
            </a:r>
            <a:r>
              <a:rPr lang="en-US" sz="2000">
                <a:latin typeface="Verdana"/>
                <a:ea typeface="Verdana"/>
              </a:rPr>
              <a:t>governance </a:t>
            </a:r>
            <a:r>
              <a:rPr lang="en-US" sz="2000" dirty="0">
                <a:latin typeface="Verdana"/>
                <a:ea typeface="Verdana"/>
              </a:rPr>
              <a:t>(SSR&amp;G)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Rule of law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Electoral assistance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Support to restoration and extension of </a:t>
            </a:r>
            <a:r>
              <a:rPr lang="en-US" sz="2000">
                <a:latin typeface="Verdana"/>
                <a:ea typeface="Verdana"/>
              </a:rPr>
              <a:t>State</a:t>
            </a:r>
            <a:r>
              <a:rPr lang="en-US" sz="2000" dirty="0">
                <a:latin typeface="Verdana"/>
                <a:ea typeface="Verdana"/>
              </a:rPr>
              <a:t> authority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10183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1</Number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2CF0E6-6916-4BDA-8D71-F548EF5B60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schemas.microsoft.com/office/infopath/2007/PartnerControls"/>
    <ds:schemaRef ds:uri="http://purl.org/dc/dcmitype/"/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2286246c-fc21-4ee8-a407-068ba74e6317"/>
    <ds:schemaRef ds:uri="28943420-3cce-465e-a204-04bce5f1b343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718</Words>
  <Application>Microsoft Office PowerPoint</Application>
  <PresentationFormat>Widescreen</PresentationFormat>
  <Paragraphs>79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Symbol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</cp:revision>
  <dcterms:created xsi:type="dcterms:W3CDTF">2023-10-04T18:52:03Z</dcterms:created>
  <dcterms:modified xsi:type="dcterms:W3CDTF">2025-07-03T16:35:52Z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50232500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